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94" r:id="rId1"/>
  </p:sldMasterIdLst>
  <p:notesMasterIdLst>
    <p:notesMasterId r:id="rId21"/>
  </p:notesMasterIdLst>
  <p:sldIdLst>
    <p:sldId id="279" r:id="rId2"/>
    <p:sldId id="280" r:id="rId3"/>
    <p:sldId id="281" r:id="rId4"/>
    <p:sldId id="282" r:id="rId5"/>
    <p:sldId id="283" r:id="rId6"/>
    <p:sldId id="284"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8"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800" b="0" i="0" u="none" strike="noStrike" cap="none" spc="28" normalizeH="0" baseline="0">
        <a:ln>
          <a:noFill/>
        </a:ln>
        <a:solidFill>
          <a:srgbClr val="646463"/>
        </a:solidFill>
        <a:effectLst/>
        <a:uFillTx/>
        <a:latin typeface="+mn-lt"/>
        <a:ea typeface="+mn-ea"/>
        <a:cs typeface="+mn-cs"/>
        <a:sym typeface="Calibri"/>
      </a:defRPr>
    </a:lvl1pPr>
    <a:lvl2pPr marL="0" marR="0" indent="228600" algn="ctr" defTabSz="821531" rtl="0" fontAlgn="auto" latinLnBrk="0" hangingPunct="0">
      <a:lnSpc>
        <a:spcPct val="100000"/>
      </a:lnSpc>
      <a:spcBef>
        <a:spcPts val="0"/>
      </a:spcBef>
      <a:spcAft>
        <a:spcPts val="0"/>
      </a:spcAft>
      <a:buClrTx/>
      <a:buSzTx/>
      <a:buFontTx/>
      <a:buNone/>
      <a:tabLst/>
      <a:defRPr kumimoji="0" sz="2800" b="0" i="0" u="none" strike="noStrike" cap="none" spc="28" normalizeH="0" baseline="0">
        <a:ln>
          <a:noFill/>
        </a:ln>
        <a:solidFill>
          <a:srgbClr val="646463"/>
        </a:solidFill>
        <a:effectLst/>
        <a:uFillTx/>
        <a:latin typeface="+mn-lt"/>
        <a:ea typeface="+mn-ea"/>
        <a:cs typeface="+mn-cs"/>
        <a:sym typeface="Calibri"/>
      </a:defRPr>
    </a:lvl2pPr>
    <a:lvl3pPr marL="0" marR="0" indent="457200" algn="ctr" defTabSz="821531" rtl="0" fontAlgn="auto" latinLnBrk="0" hangingPunct="0">
      <a:lnSpc>
        <a:spcPct val="100000"/>
      </a:lnSpc>
      <a:spcBef>
        <a:spcPts val="0"/>
      </a:spcBef>
      <a:spcAft>
        <a:spcPts val="0"/>
      </a:spcAft>
      <a:buClrTx/>
      <a:buSzTx/>
      <a:buFontTx/>
      <a:buNone/>
      <a:tabLst/>
      <a:defRPr kumimoji="0" sz="2800" b="0" i="0" u="none" strike="noStrike" cap="none" spc="28" normalizeH="0" baseline="0">
        <a:ln>
          <a:noFill/>
        </a:ln>
        <a:solidFill>
          <a:srgbClr val="646463"/>
        </a:solidFill>
        <a:effectLst/>
        <a:uFillTx/>
        <a:latin typeface="+mn-lt"/>
        <a:ea typeface="+mn-ea"/>
        <a:cs typeface="+mn-cs"/>
        <a:sym typeface="Calibri"/>
      </a:defRPr>
    </a:lvl3pPr>
    <a:lvl4pPr marL="0" marR="0" indent="685800" algn="ctr" defTabSz="821531" rtl="0" fontAlgn="auto" latinLnBrk="0" hangingPunct="0">
      <a:lnSpc>
        <a:spcPct val="100000"/>
      </a:lnSpc>
      <a:spcBef>
        <a:spcPts val="0"/>
      </a:spcBef>
      <a:spcAft>
        <a:spcPts val="0"/>
      </a:spcAft>
      <a:buClrTx/>
      <a:buSzTx/>
      <a:buFontTx/>
      <a:buNone/>
      <a:tabLst/>
      <a:defRPr kumimoji="0" sz="2800" b="0" i="0" u="none" strike="noStrike" cap="none" spc="28" normalizeH="0" baseline="0">
        <a:ln>
          <a:noFill/>
        </a:ln>
        <a:solidFill>
          <a:srgbClr val="646463"/>
        </a:solidFill>
        <a:effectLst/>
        <a:uFillTx/>
        <a:latin typeface="+mn-lt"/>
        <a:ea typeface="+mn-ea"/>
        <a:cs typeface="+mn-cs"/>
        <a:sym typeface="Calibri"/>
      </a:defRPr>
    </a:lvl4pPr>
    <a:lvl5pPr marL="0" marR="0" indent="914400" algn="ctr" defTabSz="821531" rtl="0" fontAlgn="auto" latinLnBrk="0" hangingPunct="0">
      <a:lnSpc>
        <a:spcPct val="100000"/>
      </a:lnSpc>
      <a:spcBef>
        <a:spcPts val="0"/>
      </a:spcBef>
      <a:spcAft>
        <a:spcPts val="0"/>
      </a:spcAft>
      <a:buClrTx/>
      <a:buSzTx/>
      <a:buFontTx/>
      <a:buNone/>
      <a:tabLst/>
      <a:defRPr kumimoji="0" sz="2800" b="0" i="0" u="none" strike="noStrike" cap="none" spc="28" normalizeH="0" baseline="0">
        <a:ln>
          <a:noFill/>
        </a:ln>
        <a:solidFill>
          <a:srgbClr val="646463"/>
        </a:solidFill>
        <a:effectLst/>
        <a:uFillTx/>
        <a:latin typeface="+mn-lt"/>
        <a:ea typeface="+mn-ea"/>
        <a:cs typeface="+mn-cs"/>
        <a:sym typeface="Calibri"/>
      </a:defRPr>
    </a:lvl5pPr>
    <a:lvl6pPr marL="0" marR="0" indent="1143000" algn="ctr" defTabSz="821531" rtl="0" fontAlgn="auto" latinLnBrk="0" hangingPunct="0">
      <a:lnSpc>
        <a:spcPct val="100000"/>
      </a:lnSpc>
      <a:spcBef>
        <a:spcPts val="0"/>
      </a:spcBef>
      <a:spcAft>
        <a:spcPts val="0"/>
      </a:spcAft>
      <a:buClrTx/>
      <a:buSzTx/>
      <a:buFontTx/>
      <a:buNone/>
      <a:tabLst/>
      <a:defRPr kumimoji="0" sz="2800" b="0" i="0" u="none" strike="noStrike" cap="none" spc="28" normalizeH="0" baseline="0">
        <a:ln>
          <a:noFill/>
        </a:ln>
        <a:solidFill>
          <a:srgbClr val="646463"/>
        </a:solidFill>
        <a:effectLst/>
        <a:uFillTx/>
        <a:latin typeface="+mn-lt"/>
        <a:ea typeface="+mn-ea"/>
        <a:cs typeface="+mn-cs"/>
        <a:sym typeface="Calibri"/>
      </a:defRPr>
    </a:lvl6pPr>
    <a:lvl7pPr marL="0" marR="0" indent="1371600" algn="ctr" defTabSz="821531" rtl="0" fontAlgn="auto" latinLnBrk="0" hangingPunct="0">
      <a:lnSpc>
        <a:spcPct val="100000"/>
      </a:lnSpc>
      <a:spcBef>
        <a:spcPts val="0"/>
      </a:spcBef>
      <a:spcAft>
        <a:spcPts val="0"/>
      </a:spcAft>
      <a:buClrTx/>
      <a:buSzTx/>
      <a:buFontTx/>
      <a:buNone/>
      <a:tabLst/>
      <a:defRPr kumimoji="0" sz="2800" b="0" i="0" u="none" strike="noStrike" cap="none" spc="28" normalizeH="0" baseline="0">
        <a:ln>
          <a:noFill/>
        </a:ln>
        <a:solidFill>
          <a:srgbClr val="646463"/>
        </a:solidFill>
        <a:effectLst/>
        <a:uFillTx/>
        <a:latin typeface="+mn-lt"/>
        <a:ea typeface="+mn-ea"/>
        <a:cs typeface="+mn-cs"/>
        <a:sym typeface="Calibri"/>
      </a:defRPr>
    </a:lvl7pPr>
    <a:lvl8pPr marL="0" marR="0" indent="1600200" algn="ctr" defTabSz="821531" rtl="0" fontAlgn="auto" latinLnBrk="0" hangingPunct="0">
      <a:lnSpc>
        <a:spcPct val="100000"/>
      </a:lnSpc>
      <a:spcBef>
        <a:spcPts val="0"/>
      </a:spcBef>
      <a:spcAft>
        <a:spcPts val="0"/>
      </a:spcAft>
      <a:buClrTx/>
      <a:buSzTx/>
      <a:buFontTx/>
      <a:buNone/>
      <a:tabLst/>
      <a:defRPr kumimoji="0" sz="2800" b="0" i="0" u="none" strike="noStrike" cap="none" spc="28" normalizeH="0" baseline="0">
        <a:ln>
          <a:noFill/>
        </a:ln>
        <a:solidFill>
          <a:srgbClr val="646463"/>
        </a:solidFill>
        <a:effectLst/>
        <a:uFillTx/>
        <a:latin typeface="+mn-lt"/>
        <a:ea typeface="+mn-ea"/>
        <a:cs typeface="+mn-cs"/>
        <a:sym typeface="Calibri"/>
      </a:defRPr>
    </a:lvl8pPr>
    <a:lvl9pPr marL="0" marR="0" indent="1828800" algn="ctr" defTabSz="821531" rtl="0" fontAlgn="auto" latinLnBrk="0" hangingPunct="0">
      <a:lnSpc>
        <a:spcPct val="100000"/>
      </a:lnSpc>
      <a:spcBef>
        <a:spcPts val="0"/>
      </a:spcBef>
      <a:spcAft>
        <a:spcPts val="0"/>
      </a:spcAft>
      <a:buClrTx/>
      <a:buSzTx/>
      <a:buFontTx/>
      <a:buNone/>
      <a:tabLst/>
      <a:defRPr kumimoji="0" sz="2800" b="0" i="0" u="none" strike="noStrike" cap="none" spc="28" normalizeH="0" baseline="0">
        <a:ln>
          <a:noFill/>
        </a:ln>
        <a:solidFill>
          <a:srgbClr val="646463"/>
        </a:solidFill>
        <a:effectLst/>
        <a:uFillTx/>
        <a:latin typeface="+mn-lt"/>
        <a:ea typeface="+mn-ea"/>
        <a:cs typeface="+mn-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6464"/>
    <a:srgbClr val="B7B6B8"/>
    <a:srgbClr val="919192"/>
    <a:srgbClr val="828282"/>
    <a:srgbClr val="1C306A"/>
    <a:srgbClr val="1C305A"/>
    <a:srgbClr val="0060A3"/>
    <a:srgbClr val="005EA0"/>
    <a:srgbClr val="004D9D"/>
    <a:srgbClr val="001B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22"/>
    <p:restoredTop sz="86285"/>
  </p:normalViewPr>
  <p:slideViewPr>
    <p:cSldViewPr snapToGrid="0" snapToObjects="1">
      <p:cViewPr varScale="1">
        <p:scale>
          <a:sx n="47" d="100"/>
          <a:sy n="47" d="100"/>
        </p:scale>
        <p:origin x="48" y="72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87" d="100"/>
          <a:sy n="87" d="100"/>
        </p:scale>
        <p:origin x="390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1143000" y="685800"/>
            <a:ext cx="4572000" cy="3429000"/>
          </a:xfrm>
          <a:prstGeom prst="rect">
            <a:avLst/>
          </a:prstGeom>
        </p:spPr>
        <p:txBody>
          <a:bodyPr/>
          <a:lstStyle/>
          <a:p>
            <a:endParaRPr/>
          </a:p>
        </p:txBody>
      </p:sp>
      <p:sp>
        <p:nvSpPr>
          <p:cNvPr id="455" name="Shape 45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Relationship Id="rId7" Type="http://schemas.openxmlformats.org/officeDocument/2006/relationships/image" Target="../media/image6.png"/><Relationship Id="rId2" Type="http://schemas.openxmlformats.org/officeDocument/2006/relationships/image" Target="../media/image1.tif"/><Relationship Id="rId1" Type="http://schemas.openxmlformats.org/officeDocument/2006/relationships/slideMaster" Target="../slideMasters/slideMaster1.xml"/><Relationship Id="rId6" Type="http://schemas.openxmlformats.org/officeDocument/2006/relationships/image" Target="../media/image5.tif"/><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6_Title_d3VIEW">
    <p:spTree>
      <p:nvGrpSpPr>
        <p:cNvPr id="1" name=""/>
        <p:cNvGrpSpPr/>
        <p:nvPr/>
      </p:nvGrpSpPr>
      <p:grpSpPr>
        <a:xfrm>
          <a:off x="0" y="0"/>
          <a:ext cx="0" cy="0"/>
          <a:chOff x="0" y="0"/>
          <a:chExt cx="0" cy="0"/>
        </a:xfrm>
      </p:grpSpPr>
      <p:pic>
        <p:nvPicPr>
          <p:cNvPr id="17" name="pasted-image.tiff" descr="pasted-image.tiff"/>
          <p:cNvPicPr>
            <a:picLocks noChangeAspect="1"/>
          </p:cNvPicPr>
          <p:nvPr/>
        </p:nvPicPr>
        <p:blipFill>
          <a:blip r:embed="rId2"/>
          <a:stretch>
            <a:fillRect/>
          </a:stretch>
        </p:blipFill>
        <p:spPr>
          <a:xfrm>
            <a:off x="2718393" y="10343471"/>
            <a:ext cx="1785022" cy="320745"/>
          </a:xfrm>
          <a:prstGeom prst="rect">
            <a:avLst/>
          </a:prstGeom>
          <a:ln w="12700">
            <a:miter lim="400000"/>
          </a:ln>
        </p:spPr>
      </p:pic>
      <p:pic>
        <p:nvPicPr>
          <p:cNvPr id="18" name="pasted-image.tiff" descr="pasted-image.tiff"/>
          <p:cNvPicPr>
            <a:picLocks noChangeAspect="1"/>
          </p:cNvPicPr>
          <p:nvPr/>
        </p:nvPicPr>
        <p:blipFill>
          <a:blip r:embed="rId3"/>
          <a:stretch>
            <a:fillRect/>
          </a:stretch>
        </p:blipFill>
        <p:spPr>
          <a:xfrm>
            <a:off x="4935178" y="10247087"/>
            <a:ext cx="1785022" cy="442528"/>
          </a:xfrm>
          <a:prstGeom prst="rect">
            <a:avLst/>
          </a:prstGeom>
          <a:ln w="12700">
            <a:miter lim="400000"/>
          </a:ln>
        </p:spPr>
      </p:pic>
      <p:sp>
        <p:nvSpPr>
          <p:cNvPr id="13" name="Shape 138">
            <a:extLst>
              <a:ext uri="{FF2B5EF4-FFF2-40B4-BE49-F238E27FC236}">
                <a16:creationId xmlns:a16="http://schemas.microsoft.com/office/drawing/2014/main" id="{D17FDFDF-2A37-8F4B-A992-140670F30741}"/>
              </a:ext>
            </a:extLst>
          </p:cNvPr>
          <p:cNvSpPr txBox="1">
            <a:spLocks noGrp="1"/>
          </p:cNvSpPr>
          <p:nvPr>
            <p:ph type="body" sz="quarter" idx="13" hasCustomPrompt="1"/>
          </p:nvPr>
        </p:nvSpPr>
        <p:spPr>
          <a:xfrm>
            <a:off x="13066296" y="5580425"/>
            <a:ext cx="10491538" cy="1301638"/>
          </a:xfrm>
          <a:prstGeom prst="rect">
            <a:avLst/>
          </a:prstGeom>
        </p:spPr>
        <p:txBody>
          <a:bodyPr lIns="53577" tIns="53577" rIns="53577" bIns="53577" anchor="b">
            <a:noAutofit/>
          </a:bodyPr>
          <a:lstStyle>
            <a:lvl1pPr marL="0" indent="0" algn="l">
              <a:spcBef>
                <a:spcPts val="0"/>
              </a:spcBef>
              <a:buSzTx/>
              <a:buNone/>
              <a:defRPr sz="8000" spc="0">
                <a:solidFill>
                  <a:schemeClr val="tx1">
                    <a:lumMod val="75000"/>
                  </a:schemeClr>
                </a:solidFill>
              </a:defRPr>
            </a:lvl1pPr>
          </a:lstStyle>
          <a:p>
            <a:r>
              <a:rPr lang="en-US" dirty="0"/>
              <a:t>Click to Add</a:t>
            </a:r>
            <a:r>
              <a:rPr dirty="0"/>
              <a:t> Title</a:t>
            </a:r>
          </a:p>
        </p:txBody>
      </p:sp>
      <p:pic>
        <p:nvPicPr>
          <p:cNvPr id="15" name="New Lucy 05162017.png" descr="New Lucy 05162017.png">
            <a:extLst>
              <a:ext uri="{FF2B5EF4-FFF2-40B4-BE49-F238E27FC236}">
                <a16:creationId xmlns:a16="http://schemas.microsoft.com/office/drawing/2014/main" id="{7917ED9F-3B1E-5440-8057-02D3D1426CDA}"/>
              </a:ext>
            </a:extLst>
          </p:cNvPr>
          <p:cNvPicPr>
            <a:picLocks noChangeAspect="1"/>
          </p:cNvPicPr>
          <p:nvPr userDrawn="1"/>
        </p:nvPicPr>
        <p:blipFill>
          <a:blip r:embed="rId4"/>
          <a:stretch>
            <a:fillRect/>
          </a:stretch>
        </p:blipFill>
        <p:spPr>
          <a:xfrm>
            <a:off x="1136031" y="10343471"/>
            <a:ext cx="1111166" cy="320745"/>
          </a:xfrm>
          <a:prstGeom prst="rect">
            <a:avLst/>
          </a:prstGeom>
          <a:ln w="12700">
            <a:miter lim="400000"/>
          </a:ln>
        </p:spPr>
      </p:pic>
      <p:pic>
        <p:nvPicPr>
          <p:cNvPr id="26" name="pasted-image.tiff">
            <a:extLst>
              <a:ext uri="{FF2B5EF4-FFF2-40B4-BE49-F238E27FC236}">
                <a16:creationId xmlns:a16="http://schemas.microsoft.com/office/drawing/2014/main" id="{91673FDE-0A18-CF4B-9063-37B49B352C46}"/>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124400" y="10216448"/>
            <a:ext cx="1932974" cy="497833"/>
          </a:xfrm>
          <a:prstGeom prst="rect">
            <a:avLst/>
          </a:prstGeom>
          <a:ln w="12700">
            <a:miter lim="400000"/>
          </a:ln>
        </p:spPr>
      </p:pic>
      <p:pic>
        <p:nvPicPr>
          <p:cNvPr id="27" name="pasted-image.tiff" descr="pasted-image.tiff">
            <a:extLst>
              <a:ext uri="{FF2B5EF4-FFF2-40B4-BE49-F238E27FC236}">
                <a16:creationId xmlns:a16="http://schemas.microsoft.com/office/drawing/2014/main" id="{180A83B8-8605-0448-9D6A-4CA62D6C856E}"/>
              </a:ext>
            </a:extLst>
          </p:cNvPr>
          <p:cNvPicPr>
            <a:picLocks noChangeAspect="1"/>
          </p:cNvPicPr>
          <p:nvPr userDrawn="1"/>
        </p:nvPicPr>
        <p:blipFill>
          <a:blip r:embed="rId6"/>
          <a:stretch>
            <a:fillRect/>
          </a:stretch>
        </p:blipFill>
        <p:spPr>
          <a:xfrm>
            <a:off x="7051594" y="10290000"/>
            <a:ext cx="1841382" cy="399615"/>
          </a:xfrm>
          <a:prstGeom prst="rect">
            <a:avLst/>
          </a:prstGeom>
          <a:ln w="12700">
            <a:miter lim="400000"/>
          </a:ln>
        </p:spPr>
      </p:pic>
      <p:sp>
        <p:nvSpPr>
          <p:cNvPr id="29" name="Shape 138">
            <a:extLst>
              <a:ext uri="{FF2B5EF4-FFF2-40B4-BE49-F238E27FC236}">
                <a16:creationId xmlns:a16="http://schemas.microsoft.com/office/drawing/2014/main" id="{74FD3435-FF9A-784F-96DF-DE3E3D911CD0}"/>
              </a:ext>
            </a:extLst>
          </p:cNvPr>
          <p:cNvSpPr txBox="1">
            <a:spLocks noGrp="1"/>
          </p:cNvSpPr>
          <p:nvPr>
            <p:ph type="body" sz="quarter" idx="15" hasCustomPrompt="1"/>
          </p:nvPr>
        </p:nvSpPr>
        <p:spPr>
          <a:xfrm>
            <a:off x="13066295" y="7243012"/>
            <a:ext cx="10491537" cy="724121"/>
          </a:xfrm>
          <a:prstGeom prst="rect">
            <a:avLst/>
          </a:prstGeom>
        </p:spPr>
        <p:txBody>
          <a:bodyPr lIns="53577" tIns="53577" rIns="53577" bIns="53577" anchor="t">
            <a:noAutofit/>
          </a:bodyPr>
          <a:lstStyle>
            <a:lvl1pPr marL="0" indent="0" algn="l">
              <a:spcBef>
                <a:spcPts val="0"/>
              </a:spcBef>
              <a:buSzTx/>
              <a:buNone/>
              <a:defRPr sz="4000" spc="0">
                <a:solidFill>
                  <a:schemeClr val="tx1">
                    <a:lumMod val="75000"/>
                  </a:schemeClr>
                </a:solidFill>
              </a:defRPr>
            </a:lvl1pPr>
          </a:lstStyle>
          <a:p>
            <a:r>
              <a:rPr lang="en-US" dirty="0"/>
              <a:t>Click to Add </a:t>
            </a:r>
            <a:r>
              <a:rPr dirty="0"/>
              <a:t>Date </a:t>
            </a:r>
          </a:p>
        </p:txBody>
      </p:sp>
      <p:cxnSp>
        <p:nvCxnSpPr>
          <p:cNvPr id="31" name="Straight Connector 30">
            <a:extLst>
              <a:ext uri="{FF2B5EF4-FFF2-40B4-BE49-F238E27FC236}">
                <a16:creationId xmlns:a16="http://schemas.microsoft.com/office/drawing/2014/main" id="{50DBBB10-75ED-884E-B58E-A4C19941D422}"/>
              </a:ext>
            </a:extLst>
          </p:cNvPr>
          <p:cNvCxnSpPr>
            <a:cxnSpLocks/>
          </p:cNvCxnSpPr>
          <p:nvPr userDrawn="1"/>
        </p:nvCxnSpPr>
        <p:spPr>
          <a:xfrm>
            <a:off x="12115677" y="1864797"/>
            <a:ext cx="0" cy="10335224"/>
          </a:xfrm>
          <a:prstGeom prst="line">
            <a:avLst/>
          </a:prstGeom>
          <a:noFill/>
          <a:ln w="63500" cap="flat">
            <a:solidFill>
              <a:srgbClr val="646464"/>
            </a:solidFill>
            <a:prstDash val="solid"/>
            <a:miter lim="400000"/>
          </a:ln>
          <a:effectLst/>
          <a:sp3d/>
        </p:spPr>
        <p:style>
          <a:lnRef idx="0">
            <a:scrgbClr r="0" g="0" b="0"/>
          </a:lnRef>
          <a:fillRef idx="0">
            <a:scrgbClr r="0" g="0" b="0"/>
          </a:fillRef>
          <a:effectRef idx="0">
            <a:scrgbClr r="0" g="0" b="0"/>
          </a:effectRef>
          <a:fontRef idx="none"/>
        </p:style>
      </p:cxnSp>
      <p:pic>
        <p:nvPicPr>
          <p:cNvPr id="6" name="Picture 5" descr="A screenshot of a computer&#10;&#10;Description automatically generated">
            <a:extLst>
              <a:ext uri="{FF2B5EF4-FFF2-40B4-BE49-F238E27FC236}">
                <a16:creationId xmlns:a16="http://schemas.microsoft.com/office/drawing/2014/main" id="{D01AAEBC-A419-C242-9E02-550C3FEED6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0950" y="4271169"/>
            <a:ext cx="9552776" cy="5570664"/>
          </a:xfrm>
          <a:prstGeom prst="rect">
            <a:avLst/>
          </a:prstGeom>
        </p:spPr>
      </p:pic>
      <p:pic>
        <p:nvPicPr>
          <p:cNvPr id="32" name="D3V_Symbol&amp;WordMark-54.png">
            <a:extLst>
              <a:ext uri="{FF2B5EF4-FFF2-40B4-BE49-F238E27FC236}">
                <a16:creationId xmlns:a16="http://schemas.microsoft.com/office/drawing/2014/main" id="{230ADB94-FF2D-4D42-AE90-5FF561D4411B}"/>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7026442" y="3320717"/>
            <a:ext cx="4379784" cy="1323477"/>
          </a:xfrm>
          <a:prstGeom prst="rect">
            <a:avLst/>
          </a:prstGeom>
          <a:ln w="12700">
            <a:miter lim="400000"/>
          </a:ln>
        </p:spPr>
      </p:pic>
      <p:sp>
        <p:nvSpPr>
          <p:cNvPr id="16" name="Rectangle 15">
            <a:extLst>
              <a:ext uri="{FF2B5EF4-FFF2-40B4-BE49-F238E27FC236}">
                <a16:creationId xmlns:a16="http://schemas.microsoft.com/office/drawing/2014/main" id="{CFD9598A-29B0-1044-ADE5-70F8ED0DD734}"/>
              </a:ext>
            </a:extLst>
          </p:cNvPr>
          <p:cNvSpPr/>
          <p:nvPr userDrawn="1"/>
        </p:nvSpPr>
        <p:spPr>
          <a:xfrm>
            <a:off x="0" y="0"/>
            <a:ext cx="409074" cy="13716000"/>
          </a:xfrm>
          <a:prstGeom prst="rect">
            <a:avLst/>
          </a:prstGeom>
          <a:solidFill>
            <a:srgbClr val="1C306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TextBox 18">
            <a:extLst>
              <a:ext uri="{FF2B5EF4-FFF2-40B4-BE49-F238E27FC236}">
                <a16:creationId xmlns:a16="http://schemas.microsoft.com/office/drawing/2014/main" id="{D85442E4-2978-DC42-AEDF-B312FB852F96}"/>
              </a:ext>
            </a:extLst>
          </p:cNvPr>
          <p:cNvSpPr txBox="1"/>
          <p:nvPr userDrawn="1"/>
        </p:nvSpPr>
        <p:spPr>
          <a:xfrm>
            <a:off x="19106147" y="13028032"/>
            <a:ext cx="4379495"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en-US" sz="1800" b="0" i="0" u="none" strike="noStrike" cap="none" spc="28" normalizeH="0" baseline="0" dirty="0">
                <a:ln>
                  <a:noFill/>
                </a:ln>
                <a:solidFill>
                  <a:srgbClr val="646463"/>
                </a:solidFill>
                <a:effectLst/>
                <a:uFillTx/>
                <a:latin typeface="+mn-lt"/>
                <a:ea typeface="+mn-ea"/>
                <a:cs typeface="+mn-cs"/>
                <a:sym typeface="Calibri"/>
              </a:rPr>
              <a:t>Confidential © 2020-2021, d3VIEW Inc. </a:t>
            </a:r>
            <a:endParaRPr kumimoji="0" lang="en-US" sz="1800" b="0" i="0" u="none" strike="noStrike" cap="none" spc="28" normalizeH="0" baseline="0" dirty="0">
              <a:ln>
                <a:noFill/>
              </a:ln>
              <a:solidFill>
                <a:schemeClr val="tx1">
                  <a:lumMod val="75000"/>
                </a:schemeClr>
              </a:solidFill>
              <a:effectLst/>
              <a:uFillTx/>
              <a:latin typeface="+mn-lt"/>
              <a:ea typeface="+mn-ea"/>
              <a:cs typeface="+mn-cs"/>
              <a:sym typeface="Calibri"/>
            </a:endParaRPr>
          </a:p>
        </p:txBody>
      </p:sp>
    </p:spTree>
    <p:extLst>
      <p:ext uri="{BB962C8B-B14F-4D97-AF65-F5344CB8AC3E}">
        <p14:creationId xmlns:p14="http://schemas.microsoft.com/office/powerpoint/2010/main" val="133327375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terial Slide - Media &amp; Content">
    <p:spTree>
      <p:nvGrpSpPr>
        <p:cNvPr id="1" name=""/>
        <p:cNvGrpSpPr/>
        <p:nvPr/>
      </p:nvGrpSpPr>
      <p:grpSpPr>
        <a:xfrm>
          <a:off x="0" y="0"/>
          <a:ext cx="0" cy="0"/>
          <a:chOff x="0" y="0"/>
          <a:chExt cx="0" cy="0"/>
        </a:xfrm>
      </p:grpSpPr>
      <p:sp>
        <p:nvSpPr>
          <p:cNvPr id="96" name="Straight Connector 11"/>
          <p:cNvSpPr/>
          <p:nvPr/>
        </p:nvSpPr>
        <p:spPr>
          <a:xfrm>
            <a:off x="23164800" y="-947504"/>
            <a:ext cx="0" cy="914401"/>
          </a:xfrm>
          <a:prstGeom prst="line">
            <a:avLst/>
          </a:prstGeom>
          <a:ln w="12700">
            <a:solidFill>
              <a:srgbClr val="4472C4">
                <a:alpha val="75000"/>
              </a:srgbClr>
            </a:solidFill>
            <a:prstDash val="sysDash"/>
            <a:miter/>
          </a:ln>
        </p:spPr>
        <p:txBody>
          <a:bodyPr tIns="91439" bIns="91439"/>
          <a:lstStyle/>
          <a:p>
            <a:pPr algn="l" defTabSz="1828800">
              <a:defRPr sz="3600" spc="0">
                <a:solidFill>
                  <a:srgbClr val="000000"/>
                </a:solidFill>
              </a:defRPr>
            </a:pPr>
            <a:endParaRPr/>
          </a:p>
        </p:txBody>
      </p:sp>
      <p:sp>
        <p:nvSpPr>
          <p:cNvPr id="99" name="Straight Connector 11"/>
          <p:cNvSpPr/>
          <p:nvPr/>
        </p:nvSpPr>
        <p:spPr>
          <a:xfrm>
            <a:off x="23164800" y="-947504"/>
            <a:ext cx="0" cy="914401"/>
          </a:xfrm>
          <a:prstGeom prst="line">
            <a:avLst/>
          </a:prstGeom>
          <a:ln w="12700">
            <a:solidFill>
              <a:srgbClr val="4472C4">
                <a:alpha val="75000"/>
              </a:srgbClr>
            </a:solidFill>
            <a:prstDash val="sysDash"/>
            <a:miter/>
          </a:ln>
        </p:spPr>
        <p:txBody>
          <a:bodyPr tIns="91439" bIns="91439"/>
          <a:lstStyle/>
          <a:p>
            <a:pPr algn="l" defTabSz="1828800">
              <a:defRPr sz="3600" spc="0">
                <a:solidFill>
                  <a:srgbClr val="000000"/>
                </a:solidFill>
              </a:defRPr>
            </a:pPr>
            <a:endParaRPr/>
          </a:p>
        </p:txBody>
      </p:sp>
      <p:sp>
        <p:nvSpPr>
          <p:cNvPr id="100" name="Shape 138"/>
          <p:cNvSpPr txBox="1">
            <a:spLocks noGrp="1"/>
          </p:cNvSpPr>
          <p:nvPr>
            <p:ph type="body" sz="quarter" idx="14" hasCustomPrompt="1"/>
          </p:nvPr>
        </p:nvSpPr>
        <p:spPr>
          <a:xfrm>
            <a:off x="755678" y="1525005"/>
            <a:ext cx="23018721" cy="971212"/>
          </a:xfrm>
          <a:prstGeom prst="rect">
            <a:avLst/>
          </a:prstGeom>
        </p:spPr>
        <p:txBody>
          <a:bodyPr lIns="53577" tIns="53577" rIns="53577" bIns="53577" anchor="t">
            <a:noAutofit/>
          </a:bodyPr>
          <a:lstStyle>
            <a:lvl1pPr marL="0" indent="0">
              <a:spcBef>
                <a:spcPts val="0"/>
              </a:spcBef>
              <a:buSzTx/>
              <a:buNone/>
              <a:defRPr sz="6000" spc="0">
                <a:solidFill>
                  <a:schemeClr val="tx1">
                    <a:lumMod val="75000"/>
                  </a:schemeClr>
                </a:solidFill>
              </a:defRPr>
            </a:lvl1pPr>
          </a:lstStyle>
          <a:p>
            <a:r>
              <a:rPr lang="en-US" dirty="0"/>
              <a:t>Click to Add </a:t>
            </a:r>
            <a:r>
              <a:rPr dirty="0"/>
              <a:t>Heading </a:t>
            </a:r>
          </a:p>
        </p:txBody>
      </p:sp>
      <p:sp>
        <p:nvSpPr>
          <p:cNvPr id="101" name="Shape 138"/>
          <p:cNvSpPr txBox="1">
            <a:spLocks noGrp="1"/>
          </p:cNvSpPr>
          <p:nvPr>
            <p:ph type="body" sz="quarter" idx="15" hasCustomPrompt="1"/>
          </p:nvPr>
        </p:nvSpPr>
        <p:spPr>
          <a:xfrm>
            <a:off x="758414" y="451661"/>
            <a:ext cx="22991923" cy="783479"/>
          </a:xfrm>
          <a:prstGeom prst="rect">
            <a:avLst/>
          </a:prstGeom>
        </p:spPr>
        <p:txBody>
          <a:bodyPr lIns="53577" tIns="53577" rIns="53577" bIns="53577" anchor="t">
            <a:noAutofit/>
          </a:bodyPr>
          <a:lstStyle>
            <a:lvl1pPr marL="0" indent="0">
              <a:spcBef>
                <a:spcPts val="0"/>
              </a:spcBef>
              <a:buSzTx/>
              <a:buNone/>
              <a:defRPr sz="4000" spc="0">
                <a:solidFill>
                  <a:schemeClr val="tx1">
                    <a:lumMod val="75000"/>
                  </a:schemeClr>
                </a:solidFill>
              </a:defRPr>
            </a:lvl1pPr>
          </a:lstStyle>
          <a:p>
            <a:r>
              <a:rPr lang="en-US" dirty="0"/>
              <a:t>Click to Add </a:t>
            </a:r>
            <a:r>
              <a:rPr dirty="0"/>
              <a:t>Material Name </a:t>
            </a:r>
          </a:p>
        </p:txBody>
      </p:sp>
      <p:sp>
        <p:nvSpPr>
          <p:cNvPr id="3" name="Content Placeholder 2">
            <a:extLst>
              <a:ext uri="{FF2B5EF4-FFF2-40B4-BE49-F238E27FC236}">
                <a16:creationId xmlns:a16="http://schemas.microsoft.com/office/drawing/2014/main" id="{EFB5A49A-C1C9-324C-B97E-05D02F700D3B}"/>
              </a:ext>
            </a:extLst>
          </p:cNvPr>
          <p:cNvSpPr>
            <a:spLocks noGrp="1"/>
          </p:cNvSpPr>
          <p:nvPr>
            <p:ph sz="quarter" idx="18"/>
          </p:nvPr>
        </p:nvSpPr>
        <p:spPr>
          <a:xfrm>
            <a:off x="782478" y="9142867"/>
            <a:ext cx="22991922" cy="3841750"/>
          </a:xfrm>
        </p:spPr>
        <p:txBody>
          <a:bodyPr/>
          <a:lstStyle>
            <a:lvl1pPr>
              <a:buSzPct val="100000"/>
              <a:defRPr spc="0">
                <a:solidFill>
                  <a:schemeClr val="tx1">
                    <a:lumMod val="75000"/>
                  </a:schemeClr>
                </a:solidFill>
              </a:defRPr>
            </a:lvl1pPr>
            <a:lvl2pPr>
              <a:buSzPct val="100000"/>
              <a:defRPr spc="0">
                <a:solidFill>
                  <a:schemeClr val="tx1">
                    <a:lumMod val="75000"/>
                  </a:schemeClr>
                </a:solidFill>
              </a:defRPr>
            </a:lvl2pPr>
            <a:lvl3pPr>
              <a:buSzPct val="100000"/>
              <a:defRPr spc="0">
                <a:solidFill>
                  <a:schemeClr val="tx1">
                    <a:lumMod val="75000"/>
                  </a:schemeClr>
                </a:solidFill>
              </a:defRPr>
            </a:lvl3pPr>
            <a:lvl4pPr>
              <a:buSzPct val="100000"/>
              <a:defRPr spc="0">
                <a:solidFill>
                  <a:schemeClr val="tx1">
                    <a:lumMod val="75000"/>
                  </a:schemeClr>
                </a:solidFill>
              </a:defRPr>
            </a:lvl4pPr>
            <a:lvl5pPr>
              <a:buSzPct val="100000"/>
              <a:defRPr spc="0">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9769CC8D-ED2F-FF44-99CE-2F93AA3259F2}"/>
              </a:ext>
            </a:extLst>
          </p:cNvPr>
          <p:cNvSpPr>
            <a:spLocks noGrp="1"/>
          </p:cNvSpPr>
          <p:nvPr>
            <p:ph type="pic" sz="quarter" idx="19"/>
          </p:nvPr>
        </p:nvSpPr>
        <p:spPr>
          <a:xfrm>
            <a:off x="782637" y="3003466"/>
            <a:ext cx="22967699" cy="5854606"/>
          </a:xfrm>
        </p:spPr>
        <p:txBody>
          <a:bodyPr/>
          <a:lstStyle>
            <a:lvl1pPr>
              <a:buSzPct val="100000"/>
              <a:defRPr spc="0">
                <a:solidFill>
                  <a:schemeClr val="tx1">
                    <a:lumMod val="75000"/>
                  </a:schemeClr>
                </a:solidFill>
              </a:defRPr>
            </a:lvl1pPr>
          </a:lstStyle>
          <a:p>
            <a:endParaRPr lang="en-US"/>
          </a:p>
        </p:txBody>
      </p:sp>
      <p:sp>
        <p:nvSpPr>
          <p:cNvPr id="12" name="Rectangle 11">
            <a:extLst>
              <a:ext uri="{FF2B5EF4-FFF2-40B4-BE49-F238E27FC236}">
                <a16:creationId xmlns:a16="http://schemas.microsoft.com/office/drawing/2014/main" id="{24F74B75-6818-734D-8DA1-25C17111101E}"/>
              </a:ext>
            </a:extLst>
          </p:cNvPr>
          <p:cNvSpPr/>
          <p:nvPr userDrawn="1"/>
        </p:nvSpPr>
        <p:spPr>
          <a:xfrm>
            <a:off x="0" y="0"/>
            <a:ext cx="409074" cy="13716000"/>
          </a:xfrm>
          <a:prstGeom prst="rect">
            <a:avLst/>
          </a:prstGeom>
          <a:solidFill>
            <a:srgbClr val="1C306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5" name="D3V_Symbol&amp;WordMarkV2-55.png">
            <a:extLst>
              <a:ext uri="{FF2B5EF4-FFF2-40B4-BE49-F238E27FC236}">
                <a16:creationId xmlns:a16="http://schemas.microsoft.com/office/drawing/2014/main" id="{16BB6E24-16AA-7B45-B0F1-C9009F50EB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515176" y="12874960"/>
            <a:ext cx="868824" cy="865103"/>
          </a:xfrm>
          <a:prstGeom prst="rect">
            <a:avLst/>
          </a:prstGeom>
          <a:ln w="12700">
            <a:miter lim="400000"/>
          </a:ln>
        </p:spPr>
      </p:pic>
      <p:sp>
        <p:nvSpPr>
          <p:cNvPr id="2" name="Slide Number Placeholder 1">
            <a:extLst>
              <a:ext uri="{FF2B5EF4-FFF2-40B4-BE49-F238E27FC236}">
                <a16:creationId xmlns:a16="http://schemas.microsoft.com/office/drawing/2014/main" id="{630A156A-66BA-9342-AE98-8F2EE41A8584}"/>
              </a:ext>
            </a:extLst>
          </p:cNvPr>
          <p:cNvSpPr>
            <a:spLocks noGrp="1"/>
          </p:cNvSpPr>
          <p:nvPr>
            <p:ph type="sldNum" sz="quarter" idx="20"/>
          </p:nvPr>
        </p:nvSpPr>
        <p:spPr>
          <a:xfrm>
            <a:off x="810126" y="12712700"/>
            <a:ext cx="5486400" cy="730250"/>
          </a:xfrm>
          <a:prstGeom prst="rect">
            <a:avLst/>
          </a:prstGeom>
        </p:spPr>
        <p:txBody>
          <a:bodyPr anchor="b"/>
          <a:lstStyle>
            <a:lvl1pPr algn="l">
              <a:defRPr/>
            </a:lvl1pPr>
          </a:lstStyle>
          <a:p>
            <a:pPr algn="l"/>
            <a:fld id="{B7D24F5B-AED0-D34F-A113-67BB1E6F1B85}" type="slidenum">
              <a:rPr lang="en-US" smtClean="0"/>
              <a:pPr/>
              <a:t>‹#›</a:t>
            </a:fld>
            <a:endParaRPr lang="en-US"/>
          </a:p>
        </p:txBody>
      </p:sp>
      <p:sp>
        <p:nvSpPr>
          <p:cNvPr id="16" name="TextBox 15">
            <a:extLst>
              <a:ext uri="{FF2B5EF4-FFF2-40B4-BE49-F238E27FC236}">
                <a16:creationId xmlns:a16="http://schemas.microsoft.com/office/drawing/2014/main" id="{3E6E31C1-0495-E644-BA1C-B35047A995AA}"/>
              </a:ext>
            </a:extLst>
          </p:cNvPr>
          <p:cNvSpPr txBox="1"/>
          <p:nvPr userDrawn="1"/>
        </p:nvSpPr>
        <p:spPr>
          <a:xfrm>
            <a:off x="19106147" y="13028032"/>
            <a:ext cx="4379495"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en-US" sz="1800" b="0" i="0" u="none" strike="noStrike" cap="none" spc="28" normalizeH="0" baseline="0" dirty="0">
                <a:ln>
                  <a:noFill/>
                </a:ln>
                <a:solidFill>
                  <a:srgbClr val="646463"/>
                </a:solidFill>
                <a:effectLst/>
                <a:uFillTx/>
                <a:latin typeface="+mn-lt"/>
                <a:ea typeface="+mn-ea"/>
                <a:cs typeface="+mn-cs"/>
                <a:sym typeface="Calibri"/>
              </a:rPr>
              <a:t>Confidential © 2020-2021, d3VIEW Inc. </a:t>
            </a:r>
            <a:endParaRPr kumimoji="0" lang="en-US" sz="1800" b="0" i="0" u="none" strike="noStrike" cap="none" spc="28" normalizeH="0" baseline="0" dirty="0">
              <a:ln>
                <a:noFill/>
              </a:ln>
              <a:solidFill>
                <a:schemeClr val="tx1">
                  <a:lumMod val="75000"/>
                </a:schemeClr>
              </a:solidFill>
              <a:effectLst/>
              <a:uFillTx/>
              <a:latin typeface="+mn-lt"/>
              <a:ea typeface="+mn-ea"/>
              <a:cs typeface="+mn-cs"/>
              <a:sym typeface="Calibri"/>
            </a:endParaRPr>
          </a:p>
        </p:txBody>
      </p:sp>
    </p:spTree>
    <p:extLst>
      <p:ext uri="{BB962C8B-B14F-4D97-AF65-F5344CB8AC3E}">
        <p14:creationId xmlns:p14="http://schemas.microsoft.com/office/powerpoint/2010/main" val="16425899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eading &amp; Content">
    <p:spTree>
      <p:nvGrpSpPr>
        <p:cNvPr id="1" name=""/>
        <p:cNvGrpSpPr/>
        <p:nvPr/>
      </p:nvGrpSpPr>
      <p:grpSpPr>
        <a:xfrm>
          <a:off x="0" y="0"/>
          <a:ext cx="0" cy="0"/>
          <a:chOff x="0" y="0"/>
          <a:chExt cx="0" cy="0"/>
        </a:xfrm>
      </p:grpSpPr>
      <p:sp>
        <p:nvSpPr>
          <p:cNvPr id="67" name="Shape 138"/>
          <p:cNvSpPr txBox="1">
            <a:spLocks noGrp="1"/>
          </p:cNvSpPr>
          <p:nvPr>
            <p:ph type="body" sz="quarter" idx="13" hasCustomPrompt="1"/>
          </p:nvPr>
        </p:nvSpPr>
        <p:spPr>
          <a:xfrm>
            <a:off x="793778" y="413282"/>
            <a:ext cx="23028747" cy="971212"/>
          </a:xfrm>
          <a:prstGeom prst="rect">
            <a:avLst/>
          </a:prstGeom>
        </p:spPr>
        <p:txBody>
          <a:bodyPr lIns="53577" tIns="53577" rIns="53577" bIns="53577" anchor="t">
            <a:noAutofit/>
          </a:bodyPr>
          <a:lstStyle>
            <a:lvl1pPr marL="0" indent="0">
              <a:spcBef>
                <a:spcPts val="0"/>
              </a:spcBef>
              <a:buSzTx/>
              <a:buNone/>
              <a:defRPr sz="6000" spc="0">
                <a:solidFill>
                  <a:schemeClr val="tx1">
                    <a:lumMod val="75000"/>
                  </a:schemeClr>
                </a:solidFill>
              </a:defRPr>
            </a:lvl1pPr>
          </a:lstStyle>
          <a:p>
            <a:r>
              <a:rPr lang="en-US" dirty="0"/>
              <a:t>Click to Add </a:t>
            </a:r>
            <a:r>
              <a:rPr dirty="0"/>
              <a:t>Heading</a:t>
            </a:r>
          </a:p>
        </p:txBody>
      </p:sp>
      <p:sp>
        <p:nvSpPr>
          <p:cNvPr id="4" name="Content Placeholder 3">
            <a:extLst>
              <a:ext uri="{FF2B5EF4-FFF2-40B4-BE49-F238E27FC236}">
                <a16:creationId xmlns:a16="http://schemas.microsoft.com/office/drawing/2014/main" id="{8F725DB6-B2E3-CB44-AFBB-884349AC3AB9}"/>
              </a:ext>
            </a:extLst>
          </p:cNvPr>
          <p:cNvSpPr>
            <a:spLocks noGrp="1"/>
          </p:cNvSpPr>
          <p:nvPr>
            <p:ph sz="quarter" idx="15"/>
          </p:nvPr>
        </p:nvSpPr>
        <p:spPr>
          <a:xfrm>
            <a:off x="808038" y="1985639"/>
            <a:ext cx="22990426" cy="10980735"/>
          </a:xfrm>
        </p:spPr>
        <p:txBody>
          <a:bodyPr anchor="t" anchorCtr="0">
            <a:normAutofit/>
          </a:bodyPr>
          <a:lstStyle>
            <a:lvl1pPr>
              <a:buSzPct val="100000"/>
              <a:defRPr sz="2800" spc="0">
                <a:solidFill>
                  <a:schemeClr val="tx1">
                    <a:lumMod val="75000"/>
                  </a:schemeClr>
                </a:solidFill>
              </a:defRPr>
            </a:lvl1pPr>
            <a:lvl2pPr>
              <a:buSzPct val="100000"/>
              <a:defRPr sz="2800" spc="0">
                <a:solidFill>
                  <a:schemeClr val="tx1">
                    <a:lumMod val="75000"/>
                  </a:schemeClr>
                </a:solidFill>
              </a:defRPr>
            </a:lvl2pPr>
            <a:lvl3pPr>
              <a:buSzPct val="100000"/>
              <a:defRPr sz="2800" spc="0">
                <a:solidFill>
                  <a:schemeClr val="tx1">
                    <a:lumMod val="75000"/>
                  </a:schemeClr>
                </a:solidFill>
              </a:defRPr>
            </a:lvl3pPr>
            <a:lvl4pPr>
              <a:buSzPct val="100000"/>
              <a:defRPr sz="2800" spc="0">
                <a:solidFill>
                  <a:schemeClr val="tx1">
                    <a:lumMod val="75000"/>
                  </a:schemeClr>
                </a:solidFill>
              </a:defRPr>
            </a:lvl4pPr>
            <a:lvl5pPr>
              <a:buSzPct val="100000"/>
              <a:defRPr sz="2800" spc="0">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AB84D64-B353-274F-AEDB-83C83EF9F0EE}"/>
              </a:ext>
            </a:extLst>
          </p:cNvPr>
          <p:cNvSpPr/>
          <p:nvPr userDrawn="1"/>
        </p:nvSpPr>
        <p:spPr>
          <a:xfrm>
            <a:off x="0" y="0"/>
            <a:ext cx="409074" cy="13716000"/>
          </a:xfrm>
          <a:prstGeom prst="rect">
            <a:avLst/>
          </a:prstGeom>
          <a:solidFill>
            <a:srgbClr val="1C306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D3V_Symbol&amp;WordMarkV2-55.png">
            <a:extLst>
              <a:ext uri="{FF2B5EF4-FFF2-40B4-BE49-F238E27FC236}">
                <a16:creationId xmlns:a16="http://schemas.microsoft.com/office/drawing/2014/main" id="{9609635D-6A7E-1241-92B0-1CD2CFA2E46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515176" y="12874960"/>
            <a:ext cx="868824" cy="865103"/>
          </a:xfrm>
          <a:prstGeom prst="rect">
            <a:avLst/>
          </a:prstGeom>
          <a:ln w="12700">
            <a:miter lim="400000"/>
          </a:ln>
        </p:spPr>
      </p:pic>
      <p:sp>
        <p:nvSpPr>
          <p:cNvPr id="2" name="Slide Number Placeholder 1">
            <a:extLst>
              <a:ext uri="{FF2B5EF4-FFF2-40B4-BE49-F238E27FC236}">
                <a16:creationId xmlns:a16="http://schemas.microsoft.com/office/drawing/2014/main" id="{7270ECEB-937F-2143-B9F4-876C787DB90B}"/>
              </a:ext>
            </a:extLst>
          </p:cNvPr>
          <p:cNvSpPr>
            <a:spLocks noGrp="1"/>
          </p:cNvSpPr>
          <p:nvPr>
            <p:ph type="sldNum" sz="quarter" idx="16"/>
          </p:nvPr>
        </p:nvSpPr>
        <p:spPr>
          <a:xfrm>
            <a:off x="800100" y="12712700"/>
            <a:ext cx="5486400" cy="730250"/>
          </a:xfrm>
          <a:prstGeom prst="rect">
            <a:avLst/>
          </a:prstGeom>
        </p:spPr>
        <p:txBody>
          <a:bodyPr anchor="b"/>
          <a:lstStyle>
            <a:lvl1pPr algn="l">
              <a:defRPr/>
            </a:lvl1pPr>
          </a:lstStyle>
          <a:p>
            <a:pPr algn="l"/>
            <a:fld id="{B7D24F5B-AED0-D34F-A113-67BB1E6F1B85}" type="slidenum">
              <a:rPr lang="en-US" smtClean="0"/>
              <a:pPr algn="l"/>
              <a:t>‹#›</a:t>
            </a:fld>
            <a:endParaRPr lang="en-US" dirty="0"/>
          </a:p>
        </p:txBody>
      </p:sp>
      <p:sp>
        <p:nvSpPr>
          <p:cNvPr id="9" name="TextBox 8">
            <a:extLst>
              <a:ext uri="{FF2B5EF4-FFF2-40B4-BE49-F238E27FC236}">
                <a16:creationId xmlns:a16="http://schemas.microsoft.com/office/drawing/2014/main" id="{2196F790-3D82-D049-BC4D-8B7DAEB88768}"/>
              </a:ext>
            </a:extLst>
          </p:cNvPr>
          <p:cNvSpPr txBox="1"/>
          <p:nvPr userDrawn="1"/>
        </p:nvSpPr>
        <p:spPr>
          <a:xfrm>
            <a:off x="19106147" y="13028032"/>
            <a:ext cx="4379495"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en-US" sz="1800" b="0" i="0" u="none" strike="noStrike" cap="none" spc="28" normalizeH="0" baseline="0" dirty="0">
                <a:ln>
                  <a:noFill/>
                </a:ln>
                <a:solidFill>
                  <a:srgbClr val="646463"/>
                </a:solidFill>
                <a:effectLst/>
                <a:uFillTx/>
                <a:latin typeface="+mn-lt"/>
                <a:ea typeface="+mn-ea"/>
                <a:cs typeface="+mn-cs"/>
                <a:sym typeface="Calibri"/>
              </a:rPr>
              <a:t>Confidential © 2020-2021, d3VIEW Inc. </a:t>
            </a:r>
            <a:endParaRPr kumimoji="0" lang="en-US" sz="1800" b="0" i="0" u="none" strike="noStrike" cap="none" spc="28" normalizeH="0" baseline="0" dirty="0">
              <a:ln>
                <a:noFill/>
              </a:ln>
              <a:solidFill>
                <a:schemeClr val="tx1">
                  <a:lumMod val="75000"/>
                </a:schemeClr>
              </a:solidFill>
              <a:effectLst/>
              <a:uFillTx/>
              <a:latin typeface="+mn-lt"/>
              <a:ea typeface="+mn-ea"/>
              <a:cs typeface="+mn-cs"/>
              <a:sym typeface="Calibri"/>
            </a:endParaRPr>
          </a:p>
        </p:txBody>
      </p:sp>
    </p:spTree>
    <p:extLst>
      <p:ext uri="{BB962C8B-B14F-4D97-AF65-F5344CB8AC3E}">
        <p14:creationId xmlns:p14="http://schemas.microsoft.com/office/powerpoint/2010/main" val="2081213457"/>
      </p:ext>
    </p:extLst>
  </p:cSld>
  <p:clrMapOvr>
    <a:masterClrMapping/>
  </p:clrMapOvr>
  <p:transition spd="med"/>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ading &amp; 2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725DB6-B2E3-CB44-AFBB-884349AC3AB9}"/>
              </a:ext>
            </a:extLst>
          </p:cNvPr>
          <p:cNvSpPr>
            <a:spLocks noGrp="1"/>
          </p:cNvSpPr>
          <p:nvPr>
            <p:ph sz="quarter" idx="15"/>
          </p:nvPr>
        </p:nvSpPr>
        <p:spPr>
          <a:xfrm>
            <a:off x="808038" y="1985639"/>
            <a:ext cx="11127288" cy="10980735"/>
          </a:xfrm>
        </p:spPr>
        <p:txBody>
          <a:bodyPr anchor="t" anchorCtr="0"/>
          <a:lstStyle>
            <a:lvl1pPr>
              <a:buSzPct val="100000"/>
              <a:defRPr spc="0">
                <a:solidFill>
                  <a:schemeClr val="tx1">
                    <a:lumMod val="75000"/>
                  </a:schemeClr>
                </a:solidFill>
              </a:defRPr>
            </a:lvl1pPr>
            <a:lvl2pPr>
              <a:buSzPct val="100000"/>
              <a:defRPr spc="0">
                <a:solidFill>
                  <a:schemeClr val="tx1">
                    <a:lumMod val="75000"/>
                  </a:schemeClr>
                </a:solidFill>
              </a:defRPr>
            </a:lvl2pPr>
            <a:lvl3pPr>
              <a:buSzPct val="100000"/>
              <a:defRPr spc="0">
                <a:solidFill>
                  <a:schemeClr val="tx1">
                    <a:lumMod val="75000"/>
                  </a:schemeClr>
                </a:solidFill>
              </a:defRPr>
            </a:lvl3pPr>
            <a:lvl4pPr>
              <a:buSzPct val="100000"/>
              <a:defRPr spc="0">
                <a:solidFill>
                  <a:schemeClr val="tx1">
                    <a:lumMod val="75000"/>
                  </a:schemeClr>
                </a:solidFill>
              </a:defRPr>
            </a:lvl4pPr>
            <a:lvl5pPr>
              <a:buSzPct val="100000"/>
              <a:defRPr spc="0">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374FB9AE-6DEB-854D-8F36-5D478FDC6D1A}"/>
              </a:ext>
            </a:extLst>
          </p:cNvPr>
          <p:cNvSpPr>
            <a:spLocks noGrp="1"/>
          </p:cNvSpPr>
          <p:nvPr>
            <p:ph sz="quarter" idx="16"/>
          </p:nvPr>
        </p:nvSpPr>
        <p:spPr>
          <a:xfrm>
            <a:off x="12673781" y="1985639"/>
            <a:ext cx="11124682" cy="10980735"/>
          </a:xfrm>
        </p:spPr>
        <p:txBody>
          <a:bodyPr anchor="t" anchorCtr="0"/>
          <a:lstStyle>
            <a:lvl1pPr>
              <a:buSzPct val="100000"/>
              <a:defRPr spc="0">
                <a:solidFill>
                  <a:schemeClr val="tx1">
                    <a:lumMod val="75000"/>
                  </a:schemeClr>
                </a:solidFill>
              </a:defRPr>
            </a:lvl1pPr>
            <a:lvl2pPr>
              <a:buSzPct val="100000"/>
              <a:defRPr spc="0">
                <a:solidFill>
                  <a:schemeClr val="tx1">
                    <a:lumMod val="75000"/>
                  </a:schemeClr>
                </a:solidFill>
              </a:defRPr>
            </a:lvl2pPr>
            <a:lvl3pPr>
              <a:buSzPct val="100000"/>
              <a:defRPr spc="0">
                <a:solidFill>
                  <a:schemeClr val="tx1">
                    <a:lumMod val="75000"/>
                  </a:schemeClr>
                </a:solidFill>
              </a:defRPr>
            </a:lvl3pPr>
            <a:lvl4pPr>
              <a:buSzPct val="100000"/>
              <a:defRPr spc="0">
                <a:solidFill>
                  <a:schemeClr val="tx1">
                    <a:lumMod val="75000"/>
                  </a:schemeClr>
                </a:solidFill>
              </a:defRPr>
            </a:lvl4pPr>
            <a:lvl5pPr>
              <a:buSzPct val="100000"/>
              <a:defRPr spc="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E4F3337C-E095-824A-94DD-0A60CA397B48}"/>
              </a:ext>
            </a:extLst>
          </p:cNvPr>
          <p:cNvSpPr/>
          <p:nvPr userDrawn="1"/>
        </p:nvSpPr>
        <p:spPr>
          <a:xfrm>
            <a:off x="0" y="0"/>
            <a:ext cx="409074" cy="13716000"/>
          </a:xfrm>
          <a:prstGeom prst="rect">
            <a:avLst/>
          </a:prstGeom>
          <a:solidFill>
            <a:srgbClr val="1C306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D3V_Symbol&amp;WordMarkV2-55.png">
            <a:extLst>
              <a:ext uri="{FF2B5EF4-FFF2-40B4-BE49-F238E27FC236}">
                <a16:creationId xmlns:a16="http://schemas.microsoft.com/office/drawing/2014/main" id="{F63DA6E7-2E4B-2F4D-A067-CAEDC7259F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515176" y="12874960"/>
            <a:ext cx="868824" cy="865103"/>
          </a:xfrm>
          <a:prstGeom prst="rect">
            <a:avLst/>
          </a:prstGeom>
          <a:ln w="12700">
            <a:miter lim="400000"/>
          </a:ln>
        </p:spPr>
      </p:pic>
      <p:sp>
        <p:nvSpPr>
          <p:cNvPr id="2" name="Slide Number Placeholder 1">
            <a:extLst>
              <a:ext uri="{FF2B5EF4-FFF2-40B4-BE49-F238E27FC236}">
                <a16:creationId xmlns:a16="http://schemas.microsoft.com/office/drawing/2014/main" id="{5303569F-3339-2246-A356-232CACCCBE60}"/>
              </a:ext>
            </a:extLst>
          </p:cNvPr>
          <p:cNvSpPr>
            <a:spLocks noGrp="1"/>
          </p:cNvSpPr>
          <p:nvPr>
            <p:ph type="sldNum" sz="quarter" idx="17"/>
          </p:nvPr>
        </p:nvSpPr>
        <p:spPr>
          <a:xfrm>
            <a:off x="810127" y="12712700"/>
            <a:ext cx="5486400" cy="730250"/>
          </a:xfrm>
          <a:prstGeom prst="rect">
            <a:avLst/>
          </a:prstGeom>
        </p:spPr>
        <p:txBody>
          <a:bodyPr anchor="b"/>
          <a:lstStyle>
            <a:lvl1pPr algn="l">
              <a:defRPr/>
            </a:lvl1pPr>
          </a:lstStyle>
          <a:p>
            <a:pPr algn="l"/>
            <a:fld id="{B7D24F5B-AED0-D34F-A113-67BB1E6F1B85}" type="slidenum">
              <a:rPr lang="en-US" smtClean="0"/>
              <a:pPr/>
              <a:t>‹#›</a:t>
            </a:fld>
            <a:endParaRPr lang="en-US" dirty="0"/>
          </a:p>
        </p:txBody>
      </p:sp>
      <p:sp>
        <p:nvSpPr>
          <p:cNvPr id="9" name="Shape 138">
            <a:extLst>
              <a:ext uri="{FF2B5EF4-FFF2-40B4-BE49-F238E27FC236}">
                <a16:creationId xmlns:a16="http://schemas.microsoft.com/office/drawing/2014/main" id="{79DA6D47-15E0-F146-B40B-070D6511E2C5}"/>
              </a:ext>
            </a:extLst>
          </p:cNvPr>
          <p:cNvSpPr txBox="1">
            <a:spLocks noGrp="1"/>
          </p:cNvSpPr>
          <p:nvPr>
            <p:ph type="body" sz="quarter" idx="13" hasCustomPrompt="1"/>
          </p:nvPr>
        </p:nvSpPr>
        <p:spPr>
          <a:xfrm>
            <a:off x="793778" y="413282"/>
            <a:ext cx="23028747" cy="971212"/>
          </a:xfrm>
          <a:prstGeom prst="rect">
            <a:avLst/>
          </a:prstGeom>
        </p:spPr>
        <p:txBody>
          <a:bodyPr lIns="53577" tIns="53577" rIns="53577" bIns="53577" anchor="t">
            <a:noAutofit/>
          </a:bodyPr>
          <a:lstStyle>
            <a:lvl1pPr marL="0" indent="0">
              <a:spcBef>
                <a:spcPts val="0"/>
              </a:spcBef>
              <a:buSzTx/>
              <a:buNone/>
              <a:defRPr sz="6000" spc="0">
                <a:solidFill>
                  <a:schemeClr val="tx1">
                    <a:lumMod val="75000"/>
                  </a:schemeClr>
                </a:solidFill>
              </a:defRPr>
            </a:lvl1pPr>
          </a:lstStyle>
          <a:p>
            <a:r>
              <a:rPr lang="en-US" dirty="0"/>
              <a:t>Click to Add </a:t>
            </a:r>
            <a:r>
              <a:rPr dirty="0"/>
              <a:t>Heading</a:t>
            </a:r>
          </a:p>
        </p:txBody>
      </p:sp>
      <p:sp>
        <p:nvSpPr>
          <p:cNvPr id="14" name="TextBox 13">
            <a:extLst>
              <a:ext uri="{FF2B5EF4-FFF2-40B4-BE49-F238E27FC236}">
                <a16:creationId xmlns:a16="http://schemas.microsoft.com/office/drawing/2014/main" id="{2B674E6C-C686-8442-ABA7-0F17C88E5C39}"/>
              </a:ext>
            </a:extLst>
          </p:cNvPr>
          <p:cNvSpPr txBox="1"/>
          <p:nvPr userDrawn="1"/>
        </p:nvSpPr>
        <p:spPr>
          <a:xfrm>
            <a:off x="19106147" y="13028032"/>
            <a:ext cx="4379495"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en-US" sz="1800" b="0" i="0" u="none" strike="noStrike" cap="none" spc="28" normalizeH="0" baseline="0" dirty="0">
                <a:ln>
                  <a:noFill/>
                </a:ln>
                <a:solidFill>
                  <a:srgbClr val="646463"/>
                </a:solidFill>
                <a:effectLst/>
                <a:uFillTx/>
                <a:latin typeface="+mn-lt"/>
                <a:ea typeface="+mn-ea"/>
                <a:cs typeface="+mn-cs"/>
                <a:sym typeface="Calibri"/>
              </a:rPr>
              <a:t>Confidential © 2020-2021, d3VIEW Inc. </a:t>
            </a:r>
            <a:endParaRPr kumimoji="0" lang="en-US" sz="1800" b="0" i="0" u="none" strike="noStrike" cap="none" spc="28" normalizeH="0" baseline="0" dirty="0">
              <a:ln>
                <a:noFill/>
              </a:ln>
              <a:solidFill>
                <a:schemeClr val="tx1">
                  <a:lumMod val="75000"/>
                </a:schemeClr>
              </a:solidFill>
              <a:effectLst/>
              <a:uFillTx/>
              <a:latin typeface="+mn-lt"/>
              <a:ea typeface="+mn-ea"/>
              <a:cs typeface="+mn-cs"/>
              <a:sym typeface="Calibri"/>
            </a:endParaRPr>
          </a:p>
        </p:txBody>
      </p:sp>
    </p:spTree>
    <p:extLst>
      <p:ext uri="{BB962C8B-B14F-4D97-AF65-F5344CB8AC3E}">
        <p14:creationId xmlns:p14="http://schemas.microsoft.com/office/powerpoint/2010/main" val="147665806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Matrial Name)">
    <p:spTree>
      <p:nvGrpSpPr>
        <p:cNvPr id="1" name=""/>
        <p:cNvGrpSpPr/>
        <p:nvPr/>
      </p:nvGrpSpPr>
      <p:grpSpPr>
        <a:xfrm>
          <a:off x="0" y="0"/>
          <a:ext cx="0" cy="0"/>
          <a:chOff x="0" y="0"/>
          <a:chExt cx="0" cy="0"/>
        </a:xfrm>
      </p:grpSpPr>
      <p:sp>
        <p:nvSpPr>
          <p:cNvPr id="32" name="Shape 138"/>
          <p:cNvSpPr txBox="1">
            <a:spLocks noGrp="1"/>
          </p:cNvSpPr>
          <p:nvPr>
            <p:ph type="body" sz="quarter" idx="13" hasCustomPrompt="1"/>
          </p:nvPr>
        </p:nvSpPr>
        <p:spPr>
          <a:xfrm>
            <a:off x="-17422" y="5431447"/>
            <a:ext cx="24409318" cy="1108261"/>
          </a:xfrm>
          <a:prstGeom prst="rect">
            <a:avLst/>
          </a:prstGeom>
        </p:spPr>
        <p:txBody>
          <a:bodyPr lIns="53577" tIns="53577" rIns="53577" bIns="53577" anchor="ctr">
            <a:noAutofit/>
          </a:bodyPr>
          <a:lstStyle>
            <a:lvl1pPr marL="0" indent="0" algn="ctr">
              <a:spcBef>
                <a:spcPts val="0"/>
              </a:spcBef>
              <a:buSzTx/>
              <a:buNone/>
              <a:defRPr sz="8000" spc="0">
                <a:solidFill>
                  <a:schemeClr val="tx1">
                    <a:lumMod val="75000"/>
                  </a:schemeClr>
                </a:solidFill>
              </a:defRPr>
            </a:lvl1pPr>
          </a:lstStyle>
          <a:p>
            <a:r>
              <a:rPr lang="en-US" dirty="0"/>
              <a:t>Click to Add </a:t>
            </a:r>
            <a:r>
              <a:rPr dirty="0"/>
              <a:t>Section Title</a:t>
            </a:r>
          </a:p>
        </p:txBody>
      </p:sp>
      <p:pic>
        <p:nvPicPr>
          <p:cNvPr id="7" name="D3V_Symbol&amp;WordMarkV2-55.png">
            <a:extLst>
              <a:ext uri="{FF2B5EF4-FFF2-40B4-BE49-F238E27FC236}">
                <a16:creationId xmlns:a16="http://schemas.microsoft.com/office/drawing/2014/main" id="{4DC322AB-1873-D04B-8326-7C36BA8B9E4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515176" y="12874960"/>
            <a:ext cx="868824" cy="865103"/>
          </a:xfrm>
          <a:prstGeom prst="rect">
            <a:avLst/>
          </a:prstGeom>
          <a:ln w="12700">
            <a:miter lim="400000"/>
          </a:ln>
        </p:spPr>
      </p:pic>
      <p:sp>
        <p:nvSpPr>
          <p:cNvPr id="2" name="Slide Number Placeholder 1">
            <a:extLst>
              <a:ext uri="{FF2B5EF4-FFF2-40B4-BE49-F238E27FC236}">
                <a16:creationId xmlns:a16="http://schemas.microsoft.com/office/drawing/2014/main" id="{A51A99A8-C32B-0343-BF42-631E363CB501}"/>
              </a:ext>
            </a:extLst>
          </p:cNvPr>
          <p:cNvSpPr>
            <a:spLocks noGrp="1"/>
          </p:cNvSpPr>
          <p:nvPr>
            <p:ph type="sldNum" sz="quarter" idx="14"/>
          </p:nvPr>
        </p:nvSpPr>
        <p:spPr>
          <a:xfrm>
            <a:off x="800100" y="12712700"/>
            <a:ext cx="5486400" cy="730250"/>
          </a:xfrm>
          <a:prstGeom prst="rect">
            <a:avLst/>
          </a:prstGeom>
        </p:spPr>
        <p:txBody>
          <a:bodyPr anchor="b"/>
          <a:lstStyle>
            <a:lvl1pPr algn="l">
              <a:defRPr/>
            </a:lvl1pPr>
          </a:lstStyle>
          <a:p>
            <a:pPr algn="l"/>
            <a:fld id="{B7D24F5B-AED0-D34F-A113-67BB1E6F1B85}" type="slidenum">
              <a:rPr lang="en-US" smtClean="0"/>
              <a:pPr/>
              <a:t>‹#›</a:t>
            </a:fld>
            <a:endParaRPr lang="en-US"/>
          </a:p>
        </p:txBody>
      </p:sp>
      <p:sp>
        <p:nvSpPr>
          <p:cNvPr id="9" name="TextBox 8">
            <a:extLst>
              <a:ext uri="{FF2B5EF4-FFF2-40B4-BE49-F238E27FC236}">
                <a16:creationId xmlns:a16="http://schemas.microsoft.com/office/drawing/2014/main" id="{19A93E1B-5571-C549-AD16-9FBA6FEC0DC3}"/>
              </a:ext>
            </a:extLst>
          </p:cNvPr>
          <p:cNvSpPr txBox="1"/>
          <p:nvPr userDrawn="1"/>
        </p:nvSpPr>
        <p:spPr>
          <a:xfrm>
            <a:off x="19106147" y="13028032"/>
            <a:ext cx="4379495"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en-US" sz="1800" b="0" i="0" u="none" strike="noStrike" cap="none" spc="28" normalizeH="0" baseline="0" dirty="0">
                <a:ln>
                  <a:noFill/>
                </a:ln>
                <a:solidFill>
                  <a:srgbClr val="646463"/>
                </a:solidFill>
                <a:effectLst/>
                <a:uFillTx/>
                <a:latin typeface="+mn-lt"/>
                <a:ea typeface="+mn-ea"/>
                <a:cs typeface="+mn-cs"/>
                <a:sym typeface="Calibri"/>
              </a:rPr>
              <a:t>Confidential © 2020-2021, d3VIEW Inc. </a:t>
            </a:r>
            <a:endParaRPr kumimoji="0" lang="en-US" sz="1800" b="0" i="0" u="none" strike="noStrike" cap="none" spc="28" normalizeH="0" baseline="0" dirty="0">
              <a:ln>
                <a:noFill/>
              </a:ln>
              <a:solidFill>
                <a:schemeClr val="tx1">
                  <a:lumMod val="75000"/>
                </a:schemeClr>
              </a:solidFill>
              <a:effectLst/>
              <a:uFillTx/>
              <a:latin typeface="+mn-lt"/>
              <a:ea typeface="+mn-ea"/>
              <a:cs typeface="+mn-cs"/>
              <a:sym typeface="Calibri"/>
            </a:endParaRPr>
          </a:p>
        </p:txBody>
      </p:sp>
    </p:spTree>
    <p:extLst>
      <p:ext uri="{BB962C8B-B14F-4D97-AF65-F5344CB8AC3E}">
        <p14:creationId xmlns:p14="http://schemas.microsoft.com/office/powerpoint/2010/main" val="514545685"/>
      </p:ext>
    </p:extLst>
  </p:cSld>
  <p:clrMapOvr>
    <a:masterClrMapping/>
  </p:clrMapOvr>
  <p:transition spd="med"/>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reserve="1">
  <p:cSld name="Blank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2CCF56-04C0-5442-93BA-5FE41FC5D493}"/>
              </a:ext>
            </a:extLst>
          </p:cNvPr>
          <p:cNvSpPr/>
          <p:nvPr userDrawn="1"/>
        </p:nvSpPr>
        <p:spPr>
          <a:xfrm>
            <a:off x="0" y="0"/>
            <a:ext cx="409074" cy="13716000"/>
          </a:xfrm>
          <a:prstGeom prst="rect">
            <a:avLst/>
          </a:prstGeom>
          <a:solidFill>
            <a:srgbClr val="1C306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D3V_Symbol&amp;WordMarkV2-55.png">
            <a:extLst>
              <a:ext uri="{FF2B5EF4-FFF2-40B4-BE49-F238E27FC236}">
                <a16:creationId xmlns:a16="http://schemas.microsoft.com/office/drawing/2014/main" id="{CC19FE43-B92D-794C-80E6-CE3F22BC5E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515176" y="12874960"/>
            <a:ext cx="868824" cy="865103"/>
          </a:xfrm>
          <a:prstGeom prst="rect">
            <a:avLst/>
          </a:prstGeom>
          <a:ln w="12700">
            <a:miter lim="400000"/>
          </a:ln>
        </p:spPr>
      </p:pic>
      <p:sp>
        <p:nvSpPr>
          <p:cNvPr id="2" name="Slide Number Placeholder 1">
            <a:extLst>
              <a:ext uri="{FF2B5EF4-FFF2-40B4-BE49-F238E27FC236}">
                <a16:creationId xmlns:a16="http://schemas.microsoft.com/office/drawing/2014/main" id="{78379079-9CA4-2F40-89DB-5AB8E254DA7F}"/>
              </a:ext>
            </a:extLst>
          </p:cNvPr>
          <p:cNvSpPr>
            <a:spLocks noGrp="1"/>
          </p:cNvSpPr>
          <p:nvPr>
            <p:ph type="sldNum" sz="quarter" idx="10"/>
          </p:nvPr>
        </p:nvSpPr>
        <p:spPr>
          <a:xfrm>
            <a:off x="800100" y="12712700"/>
            <a:ext cx="5486400" cy="730250"/>
          </a:xfrm>
          <a:prstGeom prst="rect">
            <a:avLst/>
          </a:prstGeom>
        </p:spPr>
        <p:txBody>
          <a:bodyPr anchor="b"/>
          <a:lstStyle>
            <a:lvl1pPr algn="l">
              <a:defRPr/>
            </a:lvl1pPr>
          </a:lstStyle>
          <a:p>
            <a:pPr algn="l"/>
            <a:fld id="{B7D24F5B-AED0-D34F-A113-67BB1E6F1B85}" type="slidenum">
              <a:rPr lang="en-US" smtClean="0"/>
              <a:pPr/>
              <a:t>‹#›</a:t>
            </a:fld>
            <a:endParaRPr lang="en-US"/>
          </a:p>
        </p:txBody>
      </p:sp>
      <p:sp>
        <p:nvSpPr>
          <p:cNvPr id="10" name="TextBox 9">
            <a:extLst>
              <a:ext uri="{FF2B5EF4-FFF2-40B4-BE49-F238E27FC236}">
                <a16:creationId xmlns:a16="http://schemas.microsoft.com/office/drawing/2014/main" id="{0DBBBC5E-9A88-B949-BF4C-1D13086F6B00}"/>
              </a:ext>
            </a:extLst>
          </p:cNvPr>
          <p:cNvSpPr txBox="1"/>
          <p:nvPr userDrawn="1"/>
        </p:nvSpPr>
        <p:spPr>
          <a:xfrm>
            <a:off x="19106147" y="13028032"/>
            <a:ext cx="4379495"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en-US" sz="1800" b="0" i="0" u="none" strike="noStrike" cap="none" spc="28" normalizeH="0" baseline="0" dirty="0">
                <a:ln>
                  <a:noFill/>
                </a:ln>
                <a:solidFill>
                  <a:srgbClr val="646463"/>
                </a:solidFill>
                <a:effectLst/>
                <a:uFillTx/>
                <a:latin typeface="+mn-lt"/>
                <a:ea typeface="+mn-ea"/>
                <a:cs typeface="+mn-cs"/>
                <a:sym typeface="Calibri"/>
              </a:rPr>
              <a:t>Confidential © 2020-2021, d3VIEW Inc. </a:t>
            </a:r>
            <a:endParaRPr kumimoji="0" lang="en-US" sz="1800" b="0" i="0" u="none" strike="noStrike" cap="none" spc="28" normalizeH="0" baseline="0" dirty="0">
              <a:ln>
                <a:noFill/>
              </a:ln>
              <a:solidFill>
                <a:schemeClr val="tx1">
                  <a:lumMod val="75000"/>
                </a:schemeClr>
              </a:solidFill>
              <a:effectLst/>
              <a:uFillTx/>
              <a:latin typeface="+mn-lt"/>
              <a:ea typeface="+mn-ea"/>
              <a:cs typeface="+mn-cs"/>
              <a:sym typeface="Calibri"/>
            </a:endParaRPr>
          </a:p>
        </p:txBody>
      </p:sp>
    </p:spTree>
    <p:extLst>
      <p:ext uri="{BB962C8B-B14F-4D97-AF65-F5344CB8AC3E}">
        <p14:creationId xmlns:p14="http://schemas.microsoft.com/office/powerpoint/2010/main" val="128610322"/>
      </p:ext>
    </p:extLst>
  </p:cSld>
  <p:clrMapOvr>
    <a:masterClrMapping/>
  </p:clrMapOvr>
  <p:transition spd="med"/>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eading Only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C817D8-08AC-1241-8FFA-B7BC30FBD6DE}"/>
              </a:ext>
            </a:extLst>
          </p:cNvPr>
          <p:cNvSpPr/>
          <p:nvPr userDrawn="1"/>
        </p:nvSpPr>
        <p:spPr>
          <a:xfrm>
            <a:off x="0" y="0"/>
            <a:ext cx="409074" cy="13716000"/>
          </a:xfrm>
          <a:prstGeom prst="rect">
            <a:avLst/>
          </a:prstGeom>
          <a:solidFill>
            <a:srgbClr val="1C306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0" name="D3V_Symbol&amp;WordMarkV2-55.png">
            <a:extLst>
              <a:ext uri="{FF2B5EF4-FFF2-40B4-BE49-F238E27FC236}">
                <a16:creationId xmlns:a16="http://schemas.microsoft.com/office/drawing/2014/main" id="{A086828F-55B7-FE47-B368-9A5D322801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515176" y="12874960"/>
            <a:ext cx="868824" cy="865103"/>
          </a:xfrm>
          <a:prstGeom prst="rect">
            <a:avLst/>
          </a:prstGeom>
          <a:ln w="12700">
            <a:miter lim="400000"/>
          </a:ln>
        </p:spPr>
      </p:pic>
      <p:sp>
        <p:nvSpPr>
          <p:cNvPr id="2" name="Slide Number Placeholder 1">
            <a:extLst>
              <a:ext uri="{FF2B5EF4-FFF2-40B4-BE49-F238E27FC236}">
                <a16:creationId xmlns:a16="http://schemas.microsoft.com/office/drawing/2014/main" id="{471835CE-0882-4E42-A7FA-151AD194D56D}"/>
              </a:ext>
            </a:extLst>
          </p:cNvPr>
          <p:cNvSpPr>
            <a:spLocks noGrp="1"/>
          </p:cNvSpPr>
          <p:nvPr>
            <p:ph type="sldNum" sz="quarter" idx="14"/>
          </p:nvPr>
        </p:nvSpPr>
        <p:spPr>
          <a:xfrm>
            <a:off x="800100" y="12712700"/>
            <a:ext cx="5486400" cy="730250"/>
          </a:xfrm>
          <a:prstGeom prst="rect">
            <a:avLst/>
          </a:prstGeom>
        </p:spPr>
        <p:txBody>
          <a:bodyPr anchor="b"/>
          <a:lstStyle>
            <a:lvl1pPr algn="l">
              <a:defRPr/>
            </a:lvl1pPr>
          </a:lstStyle>
          <a:p>
            <a:pPr algn="l"/>
            <a:fld id="{B7D24F5B-AED0-D34F-A113-67BB1E6F1B85}" type="slidenum">
              <a:rPr lang="en-US" smtClean="0"/>
              <a:pPr/>
              <a:t>‹#›</a:t>
            </a:fld>
            <a:endParaRPr lang="en-US"/>
          </a:p>
        </p:txBody>
      </p:sp>
      <p:sp>
        <p:nvSpPr>
          <p:cNvPr id="6" name="Shape 138">
            <a:extLst>
              <a:ext uri="{FF2B5EF4-FFF2-40B4-BE49-F238E27FC236}">
                <a16:creationId xmlns:a16="http://schemas.microsoft.com/office/drawing/2014/main" id="{4A6DD2D0-5980-4849-AF87-38AA857B8B1B}"/>
              </a:ext>
            </a:extLst>
          </p:cNvPr>
          <p:cNvSpPr txBox="1">
            <a:spLocks noGrp="1"/>
          </p:cNvSpPr>
          <p:nvPr>
            <p:ph type="body" sz="quarter" idx="13" hasCustomPrompt="1"/>
          </p:nvPr>
        </p:nvSpPr>
        <p:spPr>
          <a:xfrm>
            <a:off x="793778" y="413282"/>
            <a:ext cx="23028747" cy="971212"/>
          </a:xfrm>
          <a:prstGeom prst="rect">
            <a:avLst/>
          </a:prstGeom>
        </p:spPr>
        <p:txBody>
          <a:bodyPr lIns="53577" tIns="53577" rIns="53577" bIns="53577" anchor="t">
            <a:noAutofit/>
          </a:bodyPr>
          <a:lstStyle>
            <a:lvl1pPr marL="0" indent="0">
              <a:spcBef>
                <a:spcPts val="0"/>
              </a:spcBef>
              <a:buSzTx/>
              <a:buNone/>
              <a:defRPr sz="6000" spc="0">
                <a:solidFill>
                  <a:schemeClr val="tx1">
                    <a:lumMod val="75000"/>
                  </a:schemeClr>
                </a:solidFill>
              </a:defRPr>
            </a:lvl1pPr>
          </a:lstStyle>
          <a:p>
            <a:r>
              <a:rPr lang="en-US" dirty="0"/>
              <a:t>Click to Add </a:t>
            </a:r>
            <a:r>
              <a:rPr dirty="0"/>
              <a:t>Heading</a:t>
            </a:r>
          </a:p>
        </p:txBody>
      </p:sp>
      <p:sp>
        <p:nvSpPr>
          <p:cNvPr id="11" name="TextBox 10">
            <a:extLst>
              <a:ext uri="{FF2B5EF4-FFF2-40B4-BE49-F238E27FC236}">
                <a16:creationId xmlns:a16="http://schemas.microsoft.com/office/drawing/2014/main" id="{14EDCEC3-B072-194E-B852-50AFD5135AA9}"/>
              </a:ext>
            </a:extLst>
          </p:cNvPr>
          <p:cNvSpPr txBox="1"/>
          <p:nvPr userDrawn="1"/>
        </p:nvSpPr>
        <p:spPr>
          <a:xfrm>
            <a:off x="19106147" y="13028032"/>
            <a:ext cx="4379495"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en-US" sz="1800" b="0" i="0" u="none" strike="noStrike" cap="none" spc="28" normalizeH="0" baseline="0" dirty="0">
                <a:ln>
                  <a:noFill/>
                </a:ln>
                <a:solidFill>
                  <a:srgbClr val="646463"/>
                </a:solidFill>
                <a:effectLst/>
                <a:uFillTx/>
                <a:latin typeface="+mn-lt"/>
                <a:ea typeface="+mn-ea"/>
                <a:cs typeface="+mn-cs"/>
                <a:sym typeface="Calibri"/>
              </a:rPr>
              <a:t>Confidential © 2020-2021, d3VIEW Inc. </a:t>
            </a:r>
            <a:endParaRPr kumimoji="0" lang="en-US" sz="1800" b="0" i="0" u="none" strike="noStrike" cap="none" spc="28" normalizeH="0" baseline="0" dirty="0">
              <a:ln>
                <a:noFill/>
              </a:ln>
              <a:solidFill>
                <a:schemeClr val="tx1">
                  <a:lumMod val="75000"/>
                </a:schemeClr>
              </a:solidFill>
              <a:effectLst/>
              <a:uFillTx/>
              <a:latin typeface="+mn-lt"/>
              <a:ea typeface="+mn-ea"/>
              <a:cs typeface="+mn-cs"/>
              <a:sym typeface="Calibri"/>
            </a:endParaRPr>
          </a:p>
        </p:txBody>
      </p:sp>
    </p:spTree>
    <p:extLst>
      <p:ext uri="{BB962C8B-B14F-4D97-AF65-F5344CB8AC3E}">
        <p14:creationId xmlns:p14="http://schemas.microsoft.com/office/powerpoint/2010/main" val="2680381743"/>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ading, Subheading, Image &amp; Content">
    <p:spTree>
      <p:nvGrpSpPr>
        <p:cNvPr id="1" name=""/>
        <p:cNvGrpSpPr/>
        <p:nvPr/>
      </p:nvGrpSpPr>
      <p:grpSpPr>
        <a:xfrm>
          <a:off x="0" y="0"/>
          <a:ext cx="0" cy="0"/>
          <a:chOff x="0" y="0"/>
          <a:chExt cx="0" cy="0"/>
        </a:xfrm>
      </p:grpSpPr>
      <p:sp>
        <p:nvSpPr>
          <p:cNvPr id="41" name="Shape 138"/>
          <p:cNvSpPr txBox="1">
            <a:spLocks noGrp="1"/>
          </p:cNvSpPr>
          <p:nvPr>
            <p:ph type="body" sz="quarter" idx="14" hasCustomPrompt="1"/>
          </p:nvPr>
        </p:nvSpPr>
        <p:spPr>
          <a:xfrm>
            <a:off x="807876" y="1650149"/>
            <a:ext cx="23014649" cy="783480"/>
          </a:xfrm>
          <a:prstGeom prst="rect">
            <a:avLst/>
          </a:prstGeom>
        </p:spPr>
        <p:txBody>
          <a:bodyPr lIns="53577" tIns="53577" rIns="53577" bIns="53577" anchor="t">
            <a:noAutofit/>
          </a:bodyPr>
          <a:lstStyle>
            <a:lvl1pPr marL="0" indent="0">
              <a:spcBef>
                <a:spcPts val="0"/>
              </a:spcBef>
              <a:buSzTx/>
              <a:buNone/>
              <a:defRPr sz="4000" spc="0">
                <a:solidFill>
                  <a:schemeClr val="tx1">
                    <a:lumMod val="75000"/>
                  </a:schemeClr>
                </a:solidFill>
              </a:defRPr>
            </a:lvl1pPr>
          </a:lstStyle>
          <a:p>
            <a:r>
              <a:rPr lang="en-US" dirty="0"/>
              <a:t>Click to Add </a:t>
            </a:r>
            <a:r>
              <a:rPr dirty="0"/>
              <a:t>Sub Heading</a:t>
            </a:r>
          </a:p>
        </p:txBody>
      </p:sp>
      <p:sp>
        <p:nvSpPr>
          <p:cNvPr id="4" name="Content Placeholder 3">
            <a:extLst>
              <a:ext uri="{FF2B5EF4-FFF2-40B4-BE49-F238E27FC236}">
                <a16:creationId xmlns:a16="http://schemas.microsoft.com/office/drawing/2014/main" id="{5CA43906-992E-494B-B311-C6C102251700}"/>
              </a:ext>
            </a:extLst>
          </p:cNvPr>
          <p:cNvSpPr>
            <a:spLocks noGrp="1"/>
          </p:cNvSpPr>
          <p:nvPr>
            <p:ph sz="quarter" idx="18"/>
          </p:nvPr>
        </p:nvSpPr>
        <p:spPr>
          <a:xfrm>
            <a:off x="10226842" y="3013242"/>
            <a:ext cx="13600948" cy="9618496"/>
          </a:xfrm>
        </p:spPr>
        <p:txBody>
          <a:bodyPr anchor="t" anchorCtr="0"/>
          <a:lstStyle>
            <a:lvl1pPr>
              <a:buSzPct val="100000"/>
              <a:defRPr spc="0">
                <a:solidFill>
                  <a:schemeClr val="tx1">
                    <a:lumMod val="75000"/>
                  </a:schemeClr>
                </a:solidFill>
              </a:defRPr>
            </a:lvl1pPr>
            <a:lvl2pPr>
              <a:buSzPct val="100000"/>
              <a:defRPr spc="0">
                <a:solidFill>
                  <a:schemeClr val="tx1">
                    <a:lumMod val="75000"/>
                  </a:schemeClr>
                </a:solidFill>
              </a:defRPr>
            </a:lvl2pPr>
            <a:lvl3pPr>
              <a:buSzPct val="100000"/>
              <a:defRPr spc="0">
                <a:solidFill>
                  <a:schemeClr val="tx1">
                    <a:lumMod val="75000"/>
                  </a:schemeClr>
                </a:solidFill>
              </a:defRPr>
            </a:lvl3pPr>
            <a:lvl4pPr>
              <a:buSzPct val="100000"/>
              <a:defRPr spc="0">
                <a:solidFill>
                  <a:schemeClr val="tx1">
                    <a:lumMod val="75000"/>
                  </a:schemeClr>
                </a:solidFill>
              </a:defRPr>
            </a:lvl4pPr>
            <a:lvl5pPr>
              <a:buSzPct val="100000"/>
              <a:defRPr spc="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2FB02C00-5510-AB44-83CA-917A64C88DFC}"/>
              </a:ext>
            </a:extLst>
          </p:cNvPr>
          <p:cNvSpPr>
            <a:spLocks noGrp="1"/>
          </p:cNvSpPr>
          <p:nvPr>
            <p:ph type="pic" sz="quarter" idx="19"/>
          </p:nvPr>
        </p:nvSpPr>
        <p:spPr>
          <a:xfrm>
            <a:off x="808037" y="3013242"/>
            <a:ext cx="8985667" cy="9618496"/>
          </a:xfrm>
        </p:spPr>
        <p:txBody>
          <a:bodyPr/>
          <a:lstStyle>
            <a:lvl1pPr>
              <a:buSzPct val="100000"/>
              <a:defRPr spc="0">
                <a:solidFill>
                  <a:schemeClr val="tx1">
                    <a:lumMod val="75000"/>
                  </a:schemeClr>
                </a:solidFill>
              </a:defRPr>
            </a:lvl1pPr>
          </a:lstStyle>
          <a:p>
            <a:endParaRPr lang="en-US"/>
          </a:p>
        </p:txBody>
      </p:sp>
      <p:sp>
        <p:nvSpPr>
          <p:cNvPr id="10" name="Rectangle 9">
            <a:extLst>
              <a:ext uri="{FF2B5EF4-FFF2-40B4-BE49-F238E27FC236}">
                <a16:creationId xmlns:a16="http://schemas.microsoft.com/office/drawing/2014/main" id="{65323B21-B147-024C-9C2E-A2F27F9F15C0}"/>
              </a:ext>
            </a:extLst>
          </p:cNvPr>
          <p:cNvSpPr/>
          <p:nvPr userDrawn="1"/>
        </p:nvSpPr>
        <p:spPr>
          <a:xfrm>
            <a:off x="0" y="0"/>
            <a:ext cx="409074" cy="13716000"/>
          </a:xfrm>
          <a:prstGeom prst="rect">
            <a:avLst/>
          </a:prstGeom>
          <a:solidFill>
            <a:srgbClr val="1C306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3" name="D3V_Symbol&amp;WordMarkV2-55.png">
            <a:extLst>
              <a:ext uri="{FF2B5EF4-FFF2-40B4-BE49-F238E27FC236}">
                <a16:creationId xmlns:a16="http://schemas.microsoft.com/office/drawing/2014/main" id="{64C55DFB-4CC0-B743-ABF2-B43CE18C2B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515176" y="12874960"/>
            <a:ext cx="868824" cy="865103"/>
          </a:xfrm>
          <a:prstGeom prst="rect">
            <a:avLst/>
          </a:prstGeom>
          <a:ln w="12700">
            <a:miter lim="400000"/>
          </a:ln>
        </p:spPr>
      </p:pic>
      <p:sp>
        <p:nvSpPr>
          <p:cNvPr id="2" name="Slide Number Placeholder 1">
            <a:extLst>
              <a:ext uri="{FF2B5EF4-FFF2-40B4-BE49-F238E27FC236}">
                <a16:creationId xmlns:a16="http://schemas.microsoft.com/office/drawing/2014/main" id="{D6D41A06-10ED-D440-9825-9AB74BA29629}"/>
              </a:ext>
            </a:extLst>
          </p:cNvPr>
          <p:cNvSpPr>
            <a:spLocks noGrp="1"/>
          </p:cNvSpPr>
          <p:nvPr>
            <p:ph type="sldNum" sz="quarter" idx="20"/>
          </p:nvPr>
        </p:nvSpPr>
        <p:spPr>
          <a:xfrm>
            <a:off x="834190" y="12712700"/>
            <a:ext cx="5486400" cy="730250"/>
          </a:xfrm>
          <a:prstGeom prst="rect">
            <a:avLst/>
          </a:prstGeom>
        </p:spPr>
        <p:txBody>
          <a:bodyPr anchor="b"/>
          <a:lstStyle>
            <a:lvl1pPr algn="l">
              <a:defRPr/>
            </a:lvl1pPr>
          </a:lstStyle>
          <a:p>
            <a:pPr algn="l"/>
            <a:fld id="{B7D24F5B-AED0-D34F-A113-67BB1E6F1B85}" type="slidenum">
              <a:rPr lang="en-US" smtClean="0"/>
              <a:pPr/>
              <a:t>‹#›</a:t>
            </a:fld>
            <a:endParaRPr lang="en-US"/>
          </a:p>
        </p:txBody>
      </p:sp>
      <p:sp>
        <p:nvSpPr>
          <p:cNvPr id="9" name="Shape 138">
            <a:extLst>
              <a:ext uri="{FF2B5EF4-FFF2-40B4-BE49-F238E27FC236}">
                <a16:creationId xmlns:a16="http://schemas.microsoft.com/office/drawing/2014/main" id="{7286884A-3811-CD40-8AA1-555DA56D3EC5}"/>
              </a:ext>
            </a:extLst>
          </p:cNvPr>
          <p:cNvSpPr txBox="1">
            <a:spLocks noGrp="1"/>
          </p:cNvSpPr>
          <p:nvPr>
            <p:ph type="body" sz="quarter" idx="13" hasCustomPrompt="1"/>
          </p:nvPr>
        </p:nvSpPr>
        <p:spPr>
          <a:xfrm>
            <a:off x="793778" y="413282"/>
            <a:ext cx="23028747" cy="971212"/>
          </a:xfrm>
          <a:prstGeom prst="rect">
            <a:avLst/>
          </a:prstGeom>
        </p:spPr>
        <p:txBody>
          <a:bodyPr lIns="53577" tIns="53577" rIns="53577" bIns="53577" anchor="t">
            <a:noAutofit/>
          </a:bodyPr>
          <a:lstStyle>
            <a:lvl1pPr marL="0" indent="0">
              <a:spcBef>
                <a:spcPts val="0"/>
              </a:spcBef>
              <a:buSzTx/>
              <a:buNone/>
              <a:defRPr sz="6000" spc="0">
                <a:solidFill>
                  <a:schemeClr val="tx1">
                    <a:lumMod val="75000"/>
                  </a:schemeClr>
                </a:solidFill>
              </a:defRPr>
            </a:lvl1pPr>
          </a:lstStyle>
          <a:p>
            <a:r>
              <a:rPr lang="en-US" dirty="0"/>
              <a:t>Click to Add </a:t>
            </a:r>
            <a:r>
              <a:rPr dirty="0"/>
              <a:t>Heading</a:t>
            </a:r>
          </a:p>
        </p:txBody>
      </p:sp>
      <p:sp>
        <p:nvSpPr>
          <p:cNvPr id="14" name="TextBox 13">
            <a:extLst>
              <a:ext uri="{FF2B5EF4-FFF2-40B4-BE49-F238E27FC236}">
                <a16:creationId xmlns:a16="http://schemas.microsoft.com/office/drawing/2014/main" id="{14504CE0-2DC4-2F44-BD6F-C445B4DCB82D}"/>
              </a:ext>
            </a:extLst>
          </p:cNvPr>
          <p:cNvSpPr txBox="1"/>
          <p:nvPr userDrawn="1"/>
        </p:nvSpPr>
        <p:spPr>
          <a:xfrm>
            <a:off x="19106147" y="13028032"/>
            <a:ext cx="4379495"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en-US" sz="1800" b="0" i="0" u="none" strike="noStrike" cap="none" spc="28" normalizeH="0" baseline="0" dirty="0">
                <a:ln>
                  <a:noFill/>
                </a:ln>
                <a:solidFill>
                  <a:srgbClr val="646463"/>
                </a:solidFill>
                <a:effectLst/>
                <a:uFillTx/>
                <a:latin typeface="+mn-lt"/>
                <a:ea typeface="+mn-ea"/>
                <a:cs typeface="+mn-cs"/>
                <a:sym typeface="Calibri"/>
              </a:rPr>
              <a:t>Confidential © 2020-2021, d3VIEW Inc. </a:t>
            </a:r>
            <a:endParaRPr kumimoji="0" lang="en-US" sz="1800" b="0" i="0" u="none" strike="noStrike" cap="none" spc="28" normalizeH="0" baseline="0" dirty="0">
              <a:ln>
                <a:noFill/>
              </a:ln>
              <a:solidFill>
                <a:schemeClr val="tx1">
                  <a:lumMod val="75000"/>
                </a:schemeClr>
              </a:solidFill>
              <a:effectLst/>
              <a:uFillTx/>
              <a:latin typeface="+mn-lt"/>
              <a:ea typeface="+mn-ea"/>
              <a:cs typeface="+mn-cs"/>
              <a:sym typeface="Calibri"/>
            </a:endParaRPr>
          </a:p>
        </p:txBody>
      </p:sp>
    </p:spTree>
    <p:extLst>
      <p:ext uri="{BB962C8B-B14F-4D97-AF65-F5344CB8AC3E}">
        <p14:creationId xmlns:p14="http://schemas.microsoft.com/office/powerpoint/2010/main" val="351414576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ading, Subheading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B349DA0-3E7D-4441-9557-D690D9051423}"/>
              </a:ext>
            </a:extLst>
          </p:cNvPr>
          <p:cNvSpPr>
            <a:spLocks noGrp="1"/>
          </p:cNvSpPr>
          <p:nvPr>
            <p:ph sz="quarter" idx="17"/>
          </p:nvPr>
        </p:nvSpPr>
        <p:spPr>
          <a:xfrm>
            <a:off x="808038" y="2985502"/>
            <a:ext cx="23014488" cy="9884620"/>
          </a:xfrm>
        </p:spPr>
        <p:txBody>
          <a:bodyPr/>
          <a:lstStyle>
            <a:lvl1pPr>
              <a:buSzPct val="100000"/>
              <a:defRPr spc="0">
                <a:solidFill>
                  <a:schemeClr val="tx1">
                    <a:lumMod val="75000"/>
                  </a:schemeClr>
                </a:solidFill>
              </a:defRPr>
            </a:lvl1pPr>
            <a:lvl2pPr>
              <a:buSzPct val="100000"/>
              <a:defRPr spc="0">
                <a:solidFill>
                  <a:schemeClr val="tx1">
                    <a:lumMod val="75000"/>
                  </a:schemeClr>
                </a:solidFill>
              </a:defRPr>
            </a:lvl2pPr>
            <a:lvl3pPr>
              <a:buSzPct val="100000"/>
              <a:defRPr spc="0">
                <a:solidFill>
                  <a:schemeClr val="tx1">
                    <a:lumMod val="75000"/>
                  </a:schemeClr>
                </a:solidFill>
              </a:defRPr>
            </a:lvl3pPr>
            <a:lvl4pPr>
              <a:buSzPct val="100000"/>
              <a:defRPr spc="0">
                <a:solidFill>
                  <a:schemeClr val="tx1">
                    <a:lumMod val="75000"/>
                  </a:schemeClr>
                </a:solidFill>
              </a:defRPr>
            </a:lvl4pPr>
            <a:lvl5pPr>
              <a:buSzPct val="100000"/>
              <a:defRPr spc="0">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CAAF7A8-DF6E-0E42-B129-33E90E6EC65A}"/>
              </a:ext>
            </a:extLst>
          </p:cNvPr>
          <p:cNvSpPr/>
          <p:nvPr userDrawn="1"/>
        </p:nvSpPr>
        <p:spPr>
          <a:xfrm>
            <a:off x="0" y="0"/>
            <a:ext cx="409074" cy="13716000"/>
          </a:xfrm>
          <a:prstGeom prst="rect">
            <a:avLst/>
          </a:prstGeom>
          <a:solidFill>
            <a:srgbClr val="1C306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D3V_Symbol&amp;WordMarkV2-55.png">
            <a:extLst>
              <a:ext uri="{FF2B5EF4-FFF2-40B4-BE49-F238E27FC236}">
                <a16:creationId xmlns:a16="http://schemas.microsoft.com/office/drawing/2014/main" id="{C0F8EF18-2925-404D-988B-CE9807C58E9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515176" y="12874960"/>
            <a:ext cx="868824" cy="865103"/>
          </a:xfrm>
          <a:prstGeom prst="rect">
            <a:avLst/>
          </a:prstGeom>
          <a:ln w="12700">
            <a:miter lim="400000"/>
          </a:ln>
        </p:spPr>
      </p:pic>
      <p:sp>
        <p:nvSpPr>
          <p:cNvPr id="2" name="Slide Number Placeholder 1">
            <a:extLst>
              <a:ext uri="{FF2B5EF4-FFF2-40B4-BE49-F238E27FC236}">
                <a16:creationId xmlns:a16="http://schemas.microsoft.com/office/drawing/2014/main" id="{281BE49B-C920-4141-8C92-B71C2116CF09}"/>
              </a:ext>
            </a:extLst>
          </p:cNvPr>
          <p:cNvSpPr>
            <a:spLocks noGrp="1"/>
          </p:cNvSpPr>
          <p:nvPr>
            <p:ph type="sldNum" sz="quarter" idx="18"/>
          </p:nvPr>
        </p:nvSpPr>
        <p:spPr>
          <a:xfrm>
            <a:off x="810127" y="12712700"/>
            <a:ext cx="5486400" cy="730250"/>
          </a:xfrm>
          <a:prstGeom prst="rect">
            <a:avLst/>
          </a:prstGeom>
        </p:spPr>
        <p:txBody>
          <a:bodyPr anchor="b"/>
          <a:lstStyle>
            <a:lvl1pPr algn="l">
              <a:defRPr/>
            </a:lvl1pPr>
          </a:lstStyle>
          <a:p>
            <a:pPr algn="l"/>
            <a:fld id="{B7D24F5B-AED0-D34F-A113-67BB1E6F1B85}" type="slidenum">
              <a:rPr lang="en-US" smtClean="0"/>
              <a:pPr/>
              <a:t>‹#›</a:t>
            </a:fld>
            <a:endParaRPr lang="en-US"/>
          </a:p>
        </p:txBody>
      </p:sp>
      <p:sp>
        <p:nvSpPr>
          <p:cNvPr id="8" name="Shape 138">
            <a:extLst>
              <a:ext uri="{FF2B5EF4-FFF2-40B4-BE49-F238E27FC236}">
                <a16:creationId xmlns:a16="http://schemas.microsoft.com/office/drawing/2014/main" id="{9B74184E-C060-3148-B7C2-C3F16824DBEF}"/>
              </a:ext>
            </a:extLst>
          </p:cNvPr>
          <p:cNvSpPr txBox="1">
            <a:spLocks noGrp="1"/>
          </p:cNvSpPr>
          <p:nvPr>
            <p:ph type="body" sz="quarter" idx="13" hasCustomPrompt="1"/>
          </p:nvPr>
        </p:nvSpPr>
        <p:spPr>
          <a:xfrm>
            <a:off x="793778" y="413282"/>
            <a:ext cx="23028747" cy="971212"/>
          </a:xfrm>
          <a:prstGeom prst="rect">
            <a:avLst/>
          </a:prstGeom>
        </p:spPr>
        <p:txBody>
          <a:bodyPr lIns="53577" tIns="53577" rIns="53577" bIns="53577" anchor="t">
            <a:noAutofit/>
          </a:bodyPr>
          <a:lstStyle>
            <a:lvl1pPr marL="0" indent="0">
              <a:spcBef>
                <a:spcPts val="0"/>
              </a:spcBef>
              <a:buSzTx/>
              <a:buNone/>
              <a:defRPr sz="6000" spc="0">
                <a:solidFill>
                  <a:schemeClr val="tx1">
                    <a:lumMod val="75000"/>
                  </a:schemeClr>
                </a:solidFill>
              </a:defRPr>
            </a:lvl1pPr>
          </a:lstStyle>
          <a:p>
            <a:r>
              <a:rPr lang="en-US" dirty="0"/>
              <a:t>Click to Add </a:t>
            </a:r>
            <a:r>
              <a:rPr dirty="0"/>
              <a:t>Heading</a:t>
            </a:r>
          </a:p>
        </p:txBody>
      </p:sp>
      <p:sp>
        <p:nvSpPr>
          <p:cNvPr id="10" name="Shape 138">
            <a:extLst>
              <a:ext uri="{FF2B5EF4-FFF2-40B4-BE49-F238E27FC236}">
                <a16:creationId xmlns:a16="http://schemas.microsoft.com/office/drawing/2014/main" id="{6BF41843-082C-4844-8495-ABF0BAF25B73}"/>
              </a:ext>
            </a:extLst>
          </p:cNvPr>
          <p:cNvSpPr txBox="1">
            <a:spLocks noGrp="1"/>
          </p:cNvSpPr>
          <p:nvPr>
            <p:ph type="body" sz="quarter" idx="14" hasCustomPrompt="1"/>
          </p:nvPr>
        </p:nvSpPr>
        <p:spPr>
          <a:xfrm>
            <a:off x="807876" y="1650149"/>
            <a:ext cx="23014649" cy="783480"/>
          </a:xfrm>
          <a:prstGeom prst="rect">
            <a:avLst/>
          </a:prstGeom>
        </p:spPr>
        <p:txBody>
          <a:bodyPr lIns="53577" tIns="53577" rIns="53577" bIns="53577" anchor="t">
            <a:noAutofit/>
          </a:bodyPr>
          <a:lstStyle>
            <a:lvl1pPr marL="0" indent="0">
              <a:spcBef>
                <a:spcPts val="0"/>
              </a:spcBef>
              <a:buSzTx/>
              <a:buNone/>
              <a:defRPr sz="4000" spc="0">
                <a:solidFill>
                  <a:schemeClr val="tx1">
                    <a:lumMod val="75000"/>
                  </a:schemeClr>
                </a:solidFill>
              </a:defRPr>
            </a:lvl1pPr>
          </a:lstStyle>
          <a:p>
            <a:r>
              <a:rPr lang="en-US" dirty="0"/>
              <a:t>Click to Add </a:t>
            </a:r>
            <a:r>
              <a:rPr dirty="0"/>
              <a:t>Sub Heading</a:t>
            </a:r>
          </a:p>
        </p:txBody>
      </p:sp>
      <p:sp>
        <p:nvSpPr>
          <p:cNvPr id="14" name="TextBox 13">
            <a:extLst>
              <a:ext uri="{FF2B5EF4-FFF2-40B4-BE49-F238E27FC236}">
                <a16:creationId xmlns:a16="http://schemas.microsoft.com/office/drawing/2014/main" id="{D0F4475E-BF2D-0242-8A99-FFDB6E8A7154}"/>
              </a:ext>
            </a:extLst>
          </p:cNvPr>
          <p:cNvSpPr txBox="1"/>
          <p:nvPr userDrawn="1"/>
        </p:nvSpPr>
        <p:spPr>
          <a:xfrm>
            <a:off x="19106147" y="13028032"/>
            <a:ext cx="4379495"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en-US" sz="1800" b="0" i="0" u="none" strike="noStrike" cap="none" spc="28" normalizeH="0" baseline="0" dirty="0">
                <a:ln>
                  <a:noFill/>
                </a:ln>
                <a:solidFill>
                  <a:srgbClr val="646463"/>
                </a:solidFill>
                <a:effectLst/>
                <a:uFillTx/>
                <a:latin typeface="+mn-lt"/>
                <a:ea typeface="+mn-ea"/>
                <a:cs typeface="+mn-cs"/>
                <a:sym typeface="Calibri"/>
              </a:rPr>
              <a:t>Confidential © 2020-2021, d3VIEW Inc. </a:t>
            </a:r>
            <a:endParaRPr kumimoji="0" lang="en-US" sz="1800" b="0" i="0" u="none" strike="noStrike" cap="none" spc="28" normalizeH="0" baseline="0" dirty="0">
              <a:ln>
                <a:noFill/>
              </a:ln>
              <a:solidFill>
                <a:schemeClr val="tx1">
                  <a:lumMod val="75000"/>
                </a:schemeClr>
              </a:solidFill>
              <a:effectLst/>
              <a:uFillTx/>
              <a:latin typeface="+mn-lt"/>
              <a:ea typeface="+mn-ea"/>
              <a:cs typeface="+mn-cs"/>
              <a:sym typeface="Calibri"/>
            </a:endParaRPr>
          </a:p>
        </p:txBody>
      </p:sp>
    </p:spTree>
    <p:extLst>
      <p:ext uri="{BB962C8B-B14F-4D97-AF65-F5344CB8AC3E}">
        <p14:creationId xmlns:p14="http://schemas.microsoft.com/office/powerpoint/2010/main" val="77869848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 Images with Descriptions">
    <p:spTree>
      <p:nvGrpSpPr>
        <p:cNvPr id="1" name=""/>
        <p:cNvGrpSpPr/>
        <p:nvPr/>
      </p:nvGrpSpPr>
      <p:grpSpPr>
        <a:xfrm>
          <a:off x="0" y="0"/>
          <a:ext cx="0" cy="0"/>
          <a:chOff x="0" y="0"/>
          <a:chExt cx="0" cy="0"/>
        </a:xfrm>
      </p:grpSpPr>
      <p:sp>
        <p:nvSpPr>
          <p:cNvPr id="16" name="Shape 138">
            <a:extLst>
              <a:ext uri="{FF2B5EF4-FFF2-40B4-BE49-F238E27FC236}">
                <a16:creationId xmlns:a16="http://schemas.microsoft.com/office/drawing/2014/main" id="{A0B278A4-BA27-224C-8450-80D2AD14BE4C}"/>
              </a:ext>
            </a:extLst>
          </p:cNvPr>
          <p:cNvSpPr txBox="1">
            <a:spLocks noGrp="1"/>
          </p:cNvSpPr>
          <p:nvPr>
            <p:ph type="body" idx="18" hasCustomPrompt="1"/>
          </p:nvPr>
        </p:nvSpPr>
        <p:spPr>
          <a:xfrm>
            <a:off x="793779" y="11301663"/>
            <a:ext cx="11334053" cy="1635067"/>
          </a:xfrm>
          <a:prstGeom prst="rect">
            <a:avLst/>
          </a:prstGeom>
        </p:spPr>
        <p:txBody>
          <a:bodyPr lIns="53577" tIns="53577" rIns="53577" bIns="53577" anchor="t">
            <a:noAutofit/>
          </a:bodyPr>
          <a:lstStyle>
            <a:lvl1pPr marL="0" indent="0">
              <a:buSzTx/>
              <a:buNone/>
              <a:defRPr spc="0">
                <a:solidFill>
                  <a:schemeClr val="tx1">
                    <a:lumMod val="75000"/>
                  </a:schemeClr>
                </a:solidFill>
              </a:defRPr>
            </a:lvl1pPr>
          </a:lstStyle>
          <a:p>
            <a:r>
              <a:rPr lang="en-US" dirty="0"/>
              <a:t>Click to add description</a:t>
            </a:r>
            <a:endParaRPr dirty="0"/>
          </a:p>
        </p:txBody>
      </p:sp>
      <p:sp>
        <p:nvSpPr>
          <p:cNvPr id="17" name="Shape 138">
            <a:extLst>
              <a:ext uri="{FF2B5EF4-FFF2-40B4-BE49-F238E27FC236}">
                <a16:creationId xmlns:a16="http://schemas.microsoft.com/office/drawing/2014/main" id="{CE726051-3CAA-9D41-88CC-C87734DAAFE9}"/>
              </a:ext>
            </a:extLst>
          </p:cNvPr>
          <p:cNvSpPr txBox="1">
            <a:spLocks noGrp="1"/>
          </p:cNvSpPr>
          <p:nvPr>
            <p:ph type="body" idx="19" hasCustomPrompt="1"/>
          </p:nvPr>
        </p:nvSpPr>
        <p:spPr>
          <a:xfrm>
            <a:off x="12540723" y="11301663"/>
            <a:ext cx="11329929" cy="1635067"/>
          </a:xfrm>
          <a:prstGeom prst="rect">
            <a:avLst/>
          </a:prstGeom>
        </p:spPr>
        <p:txBody>
          <a:bodyPr lIns="53577" tIns="53577" rIns="53577" bIns="53577" anchor="t">
            <a:noAutofit/>
          </a:bodyPr>
          <a:lstStyle>
            <a:lvl1pPr marL="0" indent="0">
              <a:buSzTx/>
              <a:buNone/>
              <a:defRPr spc="0">
                <a:solidFill>
                  <a:schemeClr val="tx1">
                    <a:lumMod val="75000"/>
                  </a:schemeClr>
                </a:solidFill>
              </a:defRPr>
            </a:lvl1pPr>
          </a:lstStyle>
          <a:p>
            <a:r>
              <a:rPr lang="en-US" dirty="0"/>
              <a:t>Click to add description</a:t>
            </a:r>
            <a:endParaRPr dirty="0"/>
          </a:p>
        </p:txBody>
      </p:sp>
      <p:sp>
        <p:nvSpPr>
          <p:cNvPr id="3" name="Picture Placeholder 2">
            <a:extLst>
              <a:ext uri="{FF2B5EF4-FFF2-40B4-BE49-F238E27FC236}">
                <a16:creationId xmlns:a16="http://schemas.microsoft.com/office/drawing/2014/main" id="{9F601EFC-9E25-8D41-9EFF-72E83C5D101D}"/>
              </a:ext>
            </a:extLst>
          </p:cNvPr>
          <p:cNvSpPr>
            <a:spLocks noGrp="1"/>
          </p:cNvSpPr>
          <p:nvPr>
            <p:ph type="pic" sz="quarter" idx="20"/>
          </p:nvPr>
        </p:nvSpPr>
        <p:spPr>
          <a:xfrm>
            <a:off x="807877" y="2982327"/>
            <a:ext cx="11295891" cy="8104188"/>
          </a:xfrm>
        </p:spPr>
        <p:txBody>
          <a:bodyPr/>
          <a:lstStyle>
            <a:lvl1pPr>
              <a:buSzPct val="100000"/>
              <a:defRPr spc="0">
                <a:solidFill>
                  <a:schemeClr val="tx1">
                    <a:lumMod val="75000"/>
                  </a:schemeClr>
                </a:solidFill>
              </a:defRPr>
            </a:lvl1pPr>
          </a:lstStyle>
          <a:p>
            <a:endParaRPr lang="en-US"/>
          </a:p>
        </p:txBody>
      </p:sp>
      <p:sp>
        <p:nvSpPr>
          <p:cNvPr id="18" name="Picture Placeholder 2">
            <a:extLst>
              <a:ext uri="{FF2B5EF4-FFF2-40B4-BE49-F238E27FC236}">
                <a16:creationId xmlns:a16="http://schemas.microsoft.com/office/drawing/2014/main" id="{4CCE0925-E86C-4343-9BA4-29306A1A6EAD}"/>
              </a:ext>
            </a:extLst>
          </p:cNvPr>
          <p:cNvSpPr>
            <a:spLocks noGrp="1"/>
          </p:cNvSpPr>
          <p:nvPr>
            <p:ph type="pic" sz="quarter" idx="21"/>
          </p:nvPr>
        </p:nvSpPr>
        <p:spPr>
          <a:xfrm>
            <a:off x="12540724" y="2970472"/>
            <a:ext cx="11281803" cy="8104188"/>
          </a:xfrm>
        </p:spPr>
        <p:txBody>
          <a:bodyPr/>
          <a:lstStyle>
            <a:lvl1pPr>
              <a:buSzPct val="100000"/>
              <a:defRPr spc="0">
                <a:solidFill>
                  <a:schemeClr val="tx1">
                    <a:lumMod val="75000"/>
                  </a:schemeClr>
                </a:solidFill>
              </a:defRPr>
            </a:lvl1pPr>
          </a:lstStyle>
          <a:p>
            <a:endParaRPr lang="en-US"/>
          </a:p>
        </p:txBody>
      </p:sp>
      <p:pic>
        <p:nvPicPr>
          <p:cNvPr id="14" name="D3V_Symbol&amp;WordMarkV2-55.png">
            <a:extLst>
              <a:ext uri="{FF2B5EF4-FFF2-40B4-BE49-F238E27FC236}">
                <a16:creationId xmlns:a16="http://schemas.microsoft.com/office/drawing/2014/main" id="{57AB1295-32DC-554E-90EE-8FC21F0052E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515176" y="12874960"/>
            <a:ext cx="868824" cy="865103"/>
          </a:xfrm>
          <a:prstGeom prst="rect">
            <a:avLst/>
          </a:prstGeom>
          <a:ln w="12700">
            <a:miter lim="400000"/>
          </a:ln>
        </p:spPr>
      </p:pic>
      <p:sp>
        <p:nvSpPr>
          <p:cNvPr id="12" name="Rectangle 11">
            <a:extLst>
              <a:ext uri="{FF2B5EF4-FFF2-40B4-BE49-F238E27FC236}">
                <a16:creationId xmlns:a16="http://schemas.microsoft.com/office/drawing/2014/main" id="{B8E7A459-A175-ED47-95E3-1038F189A5D3}"/>
              </a:ext>
            </a:extLst>
          </p:cNvPr>
          <p:cNvSpPr/>
          <p:nvPr userDrawn="1"/>
        </p:nvSpPr>
        <p:spPr>
          <a:xfrm>
            <a:off x="0" y="0"/>
            <a:ext cx="409074" cy="13716000"/>
          </a:xfrm>
          <a:prstGeom prst="rect">
            <a:avLst/>
          </a:prstGeom>
          <a:solidFill>
            <a:srgbClr val="1C306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Slide Number Placeholder 1">
            <a:extLst>
              <a:ext uri="{FF2B5EF4-FFF2-40B4-BE49-F238E27FC236}">
                <a16:creationId xmlns:a16="http://schemas.microsoft.com/office/drawing/2014/main" id="{B975E9EF-F3E4-3248-A907-C835C5550D68}"/>
              </a:ext>
            </a:extLst>
          </p:cNvPr>
          <p:cNvSpPr>
            <a:spLocks noGrp="1"/>
          </p:cNvSpPr>
          <p:nvPr>
            <p:ph type="sldNum" sz="quarter" idx="22"/>
          </p:nvPr>
        </p:nvSpPr>
        <p:spPr>
          <a:xfrm>
            <a:off x="786063" y="12712700"/>
            <a:ext cx="5486400" cy="730250"/>
          </a:xfrm>
          <a:prstGeom prst="rect">
            <a:avLst/>
          </a:prstGeom>
        </p:spPr>
        <p:txBody>
          <a:bodyPr anchor="b"/>
          <a:lstStyle>
            <a:lvl1pPr algn="l">
              <a:defRPr/>
            </a:lvl1pPr>
          </a:lstStyle>
          <a:p>
            <a:pPr algn="l"/>
            <a:fld id="{B7D24F5B-AED0-D34F-A113-67BB1E6F1B85}" type="slidenum">
              <a:rPr lang="en-US" smtClean="0"/>
              <a:pPr/>
              <a:t>‹#›</a:t>
            </a:fld>
            <a:endParaRPr lang="en-US"/>
          </a:p>
        </p:txBody>
      </p:sp>
      <p:sp>
        <p:nvSpPr>
          <p:cNvPr id="11" name="Shape 138">
            <a:extLst>
              <a:ext uri="{FF2B5EF4-FFF2-40B4-BE49-F238E27FC236}">
                <a16:creationId xmlns:a16="http://schemas.microsoft.com/office/drawing/2014/main" id="{05708C13-3AE4-9445-87D5-1A00E40F93A7}"/>
              </a:ext>
            </a:extLst>
          </p:cNvPr>
          <p:cNvSpPr txBox="1">
            <a:spLocks noGrp="1"/>
          </p:cNvSpPr>
          <p:nvPr>
            <p:ph type="body" sz="quarter" idx="13" hasCustomPrompt="1"/>
          </p:nvPr>
        </p:nvSpPr>
        <p:spPr>
          <a:xfrm>
            <a:off x="793778" y="413282"/>
            <a:ext cx="23028747" cy="971212"/>
          </a:xfrm>
          <a:prstGeom prst="rect">
            <a:avLst/>
          </a:prstGeom>
        </p:spPr>
        <p:txBody>
          <a:bodyPr lIns="53577" tIns="53577" rIns="53577" bIns="53577" anchor="t">
            <a:noAutofit/>
          </a:bodyPr>
          <a:lstStyle>
            <a:lvl1pPr marL="0" indent="0">
              <a:spcBef>
                <a:spcPts val="0"/>
              </a:spcBef>
              <a:buSzTx/>
              <a:buNone/>
              <a:defRPr sz="6000" spc="0">
                <a:solidFill>
                  <a:schemeClr val="tx1">
                    <a:lumMod val="75000"/>
                  </a:schemeClr>
                </a:solidFill>
              </a:defRPr>
            </a:lvl1pPr>
          </a:lstStyle>
          <a:p>
            <a:r>
              <a:rPr lang="en-US" dirty="0"/>
              <a:t>Click to Add </a:t>
            </a:r>
            <a:r>
              <a:rPr dirty="0"/>
              <a:t>Heading</a:t>
            </a:r>
          </a:p>
        </p:txBody>
      </p:sp>
      <p:sp>
        <p:nvSpPr>
          <p:cNvPr id="13" name="Shape 138">
            <a:extLst>
              <a:ext uri="{FF2B5EF4-FFF2-40B4-BE49-F238E27FC236}">
                <a16:creationId xmlns:a16="http://schemas.microsoft.com/office/drawing/2014/main" id="{9854851B-C514-3B46-9F74-2587EEF79947}"/>
              </a:ext>
            </a:extLst>
          </p:cNvPr>
          <p:cNvSpPr txBox="1">
            <a:spLocks noGrp="1"/>
          </p:cNvSpPr>
          <p:nvPr>
            <p:ph type="body" sz="quarter" idx="14" hasCustomPrompt="1"/>
          </p:nvPr>
        </p:nvSpPr>
        <p:spPr>
          <a:xfrm>
            <a:off x="807876" y="1650149"/>
            <a:ext cx="23014649" cy="783480"/>
          </a:xfrm>
          <a:prstGeom prst="rect">
            <a:avLst/>
          </a:prstGeom>
        </p:spPr>
        <p:txBody>
          <a:bodyPr lIns="53577" tIns="53577" rIns="53577" bIns="53577" anchor="t">
            <a:noAutofit/>
          </a:bodyPr>
          <a:lstStyle>
            <a:lvl1pPr marL="0" indent="0">
              <a:spcBef>
                <a:spcPts val="0"/>
              </a:spcBef>
              <a:buSzTx/>
              <a:buNone/>
              <a:defRPr sz="4000" spc="0">
                <a:solidFill>
                  <a:schemeClr val="tx1">
                    <a:lumMod val="75000"/>
                  </a:schemeClr>
                </a:solidFill>
              </a:defRPr>
            </a:lvl1pPr>
          </a:lstStyle>
          <a:p>
            <a:r>
              <a:rPr lang="en-US" dirty="0"/>
              <a:t>Click to Add </a:t>
            </a:r>
            <a:r>
              <a:rPr dirty="0"/>
              <a:t>Sub Heading</a:t>
            </a:r>
          </a:p>
        </p:txBody>
      </p:sp>
      <p:sp>
        <p:nvSpPr>
          <p:cNvPr id="20" name="TextBox 19">
            <a:extLst>
              <a:ext uri="{FF2B5EF4-FFF2-40B4-BE49-F238E27FC236}">
                <a16:creationId xmlns:a16="http://schemas.microsoft.com/office/drawing/2014/main" id="{4DC58D18-84CE-704D-93E9-1FBB0D408C96}"/>
              </a:ext>
            </a:extLst>
          </p:cNvPr>
          <p:cNvSpPr txBox="1"/>
          <p:nvPr userDrawn="1"/>
        </p:nvSpPr>
        <p:spPr>
          <a:xfrm>
            <a:off x="19106147" y="13028032"/>
            <a:ext cx="4379495"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en-US" sz="1800" b="0" i="0" u="none" strike="noStrike" cap="none" spc="28" normalizeH="0" baseline="0" dirty="0">
                <a:ln>
                  <a:noFill/>
                </a:ln>
                <a:solidFill>
                  <a:srgbClr val="646463"/>
                </a:solidFill>
                <a:effectLst/>
                <a:uFillTx/>
                <a:latin typeface="+mn-lt"/>
                <a:ea typeface="+mn-ea"/>
                <a:cs typeface="+mn-cs"/>
                <a:sym typeface="Calibri"/>
              </a:rPr>
              <a:t>Confidential © 2020-2021, d3VIEW Inc. </a:t>
            </a:r>
            <a:endParaRPr kumimoji="0" lang="en-US" sz="1800" b="0" i="0" u="none" strike="noStrike" cap="none" spc="28" normalizeH="0" baseline="0" dirty="0">
              <a:ln>
                <a:noFill/>
              </a:ln>
              <a:solidFill>
                <a:schemeClr val="tx1">
                  <a:lumMod val="75000"/>
                </a:schemeClr>
              </a:solidFill>
              <a:effectLst/>
              <a:uFillTx/>
              <a:latin typeface="+mn-lt"/>
              <a:ea typeface="+mn-ea"/>
              <a:cs typeface="+mn-cs"/>
              <a:sym typeface="Calibri"/>
            </a:endParaRPr>
          </a:p>
        </p:txBody>
      </p:sp>
    </p:spTree>
    <p:extLst>
      <p:ext uri="{BB962C8B-B14F-4D97-AF65-F5344CB8AC3E}">
        <p14:creationId xmlns:p14="http://schemas.microsoft.com/office/powerpoint/2010/main" val="13038743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Title Text"/>
          <p:cNvSpPr txBox="1">
            <a:spLocks noGrp="1"/>
          </p:cNvSpPr>
          <p:nvPr>
            <p:ph type="title"/>
          </p:nvPr>
        </p:nvSpPr>
        <p:spPr>
          <a:xfrm>
            <a:off x="4387453" y="649705"/>
            <a:ext cx="15609094" cy="2743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rPr dirty="0"/>
              <a:t>Title Text</a:t>
            </a:r>
          </a:p>
        </p:txBody>
      </p:sp>
      <p:sp>
        <p:nvSpPr>
          <p:cNvPr id="6"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nchorCtr="0">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3944572611"/>
      </p:ext>
    </p:extLst>
  </p:cSld>
  <p:clrMap bg1="lt1" tx1="dk1" bg2="lt2" tx2="dk2" accent1="accent1" accent2="accent2" accent3="accent3" accent4="accent4" accent5="accent5" accent6="accent6" hlink="hlink" folHlink="folHlink"/>
  <p:sldLayoutIdLst>
    <p:sldLayoutId id="2147483728" r:id="rId1"/>
    <p:sldLayoutId id="2147483717" r:id="rId2"/>
    <p:sldLayoutId id="2147483718" r:id="rId3"/>
    <p:sldLayoutId id="2147483696" r:id="rId4"/>
    <p:sldLayoutId id="2147483716" r:id="rId5"/>
    <p:sldLayoutId id="2147483719" r:id="rId6"/>
    <p:sldLayoutId id="2147483697" r:id="rId7"/>
    <p:sldLayoutId id="2147483698" r:id="rId8"/>
    <p:sldLayoutId id="2147483699" r:id="rId9"/>
    <p:sldLayoutId id="2147483701" r:id="rId10"/>
  </p:sldLayoutIdLst>
  <p:transition spd="med"/>
  <p:hf hdr="0" dt="0"/>
  <p:txStyles>
    <p:titleStyle>
      <a:lvl1pPr marL="0" marR="0" indent="0" algn="ctr" defTabSz="821531" rtl="0" latinLnBrk="0">
        <a:lnSpc>
          <a:spcPct val="100000"/>
        </a:lnSpc>
        <a:spcBef>
          <a:spcPts val="0"/>
        </a:spcBef>
        <a:spcAft>
          <a:spcPts val="0"/>
        </a:spcAft>
        <a:buClrTx/>
        <a:buSzTx/>
        <a:buFontTx/>
        <a:buNone/>
        <a:tabLst/>
        <a:defRPr sz="8000" b="0" i="0" u="none" strike="noStrike" cap="none" spc="0" baseline="0">
          <a:ln>
            <a:noFill/>
          </a:ln>
          <a:solidFill>
            <a:schemeClr val="tx1">
              <a:lumMod val="75000"/>
            </a:schemeClr>
          </a:solidFill>
          <a:uFillTx/>
          <a:latin typeface="+mn-lt"/>
          <a:ea typeface="+mn-ea"/>
          <a:cs typeface="+mn-cs"/>
          <a:sym typeface="Calibri"/>
        </a:defRPr>
      </a:lvl1pPr>
      <a:lvl2pPr marL="0" marR="0" indent="0" algn="ctr" defTabSz="821531" rtl="0" latinLnBrk="0">
        <a:lnSpc>
          <a:spcPct val="100000"/>
        </a:lnSpc>
        <a:spcBef>
          <a:spcPts val="0"/>
        </a:spcBef>
        <a:spcAft>
          <a:spcPts val="0"/>
        </a:spcAft>
        <a:buClrTx/>
        <a:buSzTx/>
        <a:buFontTx/>
        <a:buNone/>
        <a:tabLst/>
        <a:defRPr sz="8000" b="0" i="0" u="none" strike="noStrike" cap="none" spc="400" baseline="0">
          <a:ln>
            <a:noFill/>
          </a:ln>
          <a:solidFill>
            <a:srgbClr val="646464"/>
          </a:solidFill>
          <a:uFillTx/>
          <a:latin typeface="+mn-lt"/>
          <a:ea typeface="+mn-ea"/>
          <a:cs typeface="+mn-cs"/>
          <a:sym typeface="Calibri"/>
        </a:defRPr>
      </a:lvl2pPr>
      <a:lvl3pPr marL="0" marR="0" indent="0" algn="ctr" defTabSz="821531" rtl="0" latinLnBrk="0">
        <a:lnSpc>
          <a:spcPct val="100000"/>
        </a:lnSpc>
        <a:spcBef>
          <a:spcPts val="0"/>
        </a:spcBef>
        <a:spcAft>
          <a:spcPts val="0"/>
        </a:spcAft>
        <a:buClrTx/>
        <a:buSzTx/>
        <a:buFontTx/>
        <a:buNone/>
        <a:tabLst/>
        <a:defRPr sz="8000" b="0" i="0" u="none" strike="noStrike" cap="none" spc="400" baseline="0">
          <a:ln>
            <a:noFill/>
          </a:ln>
          <a:solidFill>
            <a:srgbClr val="646464"/>
          </a:solidFill>
          <a:uFillTx/>
          <a:latin typeface="+mn-lt"/>
          <a:ea typeface="+mn-ea"/>
          <a:cs typeface="+mn-cs"/>
          <a:sym typeface="Calibri"/>
        </a:defRPr>
      </a:lvl3pPr>
      <a:lvl4pPr marL="0" marR="0" indent="0" algn="ctr" defTabSz="821531" rtl="0" latinLnBrk="0">
        <a:lnSpc>
          <a:spcPct val="100000"/>
        </a:lnSpc>
        <a:spcBef>
          <a:spcPts val="0"/>
        </a:spcBef>
        <a:spcAft>
          <a:spcPts val="0"/>
        </a:spcAft>
        <a:buClrTx/>
        <a:buSzTx/>
        <a:buFontTx/>
        <a:buNone/>
        <a:tabLst/>
        <a:defRPr sz="8000" b="0" i="0" u="none" strike="noStrike" cap="none" spc="400" baseline="0">
          <a:ln>
            <a:noFill/>
          </a:ln>
          <a:solidFill>
            <a:srgbClr val="646464"/>
          </a:solidFill>
          <a:uFillTx/>
          <a:latin typeface="+mn-lt"/>
          <a:ea typeface="+mn-ea"/>
          <a:cs typeface="+mn-cs"/>
          <a:sym typeface="Calibri"/>
        </a:defRPr>
      </a:lvl4pPr>
      <a:lvl5pPr marL="0" marR="0" indent="0" algn="ctr" defTabSz="821531" rtl="0" latinLnBrk="0">
        <a:lnSpc>
          <a:spcPct val="100000"/>
        </a:lnSpc>
        <a:spcBef>
          <a:spcPts val="0"/>
        </a:spcBef>
        <a:spcAft>
          <a:spcPts val="0"/>
        </a:spcAft>
        <a:buClrTx/>
        <a:buSzTx/>
        <a:buFontTx/>
        <a:buNone/>
        <a:tabLst/>
        <a:defRPr sz="8000" b="0" i="0" u="none" strike="noStrike" cap="none" spc="400" baseline="0">
          <a:ln>
            <a:noFill/>
          </a:ln>
          <a:solidFill>
            <a:srgbClr val="646464"/>
          </a:solidFill>
          <a:uFillTx/>
          <a:latin typeface="+mn-lt"/>
          <a:ea typeface="+mn-ea"/>
          <a:cs typeface="+mn-cs"/>
          <a:sym typeface="Calibri"/>
        </a:defRPr>
      </a:lvl5pPr>
      <a:lvl6pPr marL="0" marR="0" indent="0" algn="ctr" defTabSz="821531" rtl="0" latinLnBrk="0">
        <a:lnSpc>
          <a:spcPct val="100000"/>
        </a:lnSpc>
        <a:spcBef>
          <a:spcPts val="0"/>
        </a:spcBef>
        <a:spcAft>
          <a:spcPts val="0"/>
        </a:spcAft>
        <a:buClrTx/>
        <a:buSzTx/>
        <a:buFontTx/>
        <a:buNone/>
        <a:tabLst/>
        <a:defRPr sz="8000" b="0" i="0" u="none" strike="noStrike" cap="none" spc="400" baseline="0">
          <a:ln>
            <a:noFill/>
          </a:ln>
          <a:solidFill>
            <a:srgbClr val="646464"/>
          </a:solidFill>
          <a:uFillTx/>
          <a:latin typeface="+mn-lt"/>
          <a:ea typeface="+mn-ea"/>
          <a:cs typeface="+mn-cs"/>
          <a:sym typeface="Calibri"/>
        </a:defRPr>
      </a:lvl6pPr>
      <a:lvl7pPr marL="0" marR="0" indent="0" algn="ctr" defTabSz="821531" rtl="0" latinLnBrk="0">
        <a:lnSpc>
          <a:spcPct val="100000"/>
        </a:lnSpc>
        <a:spcBef>
          <a:spcPts val="0"/>
        </a:spcBef>
        <a:spcAft>
          <a:spcPts val="0"/>
        </a:spcAft>
        <a:buClrTx/>
        <a:buSzTx/>
        <a:buFontTx/>
        <a:buNone/>
        <a:tabLst/>
        <a:defRPr sz="8000" b="0" i="0" u="none" strike="noStrike" cap="none" spc="400" baseline="0">
          <a:ln>
            <a:noFill/>
          </a:ln>
          <a:solidFill>
            <a:srgbClr val="646464"/>
          </a:solidFill>
          <a:uFillTx/>
          <a:latin typeface="+mn-lt"/>
          <a:ea typeface="+mn-ea"/>
          <a:cs typeface="+mn-cs"/>
          <a:sym typeface="Calibri"/>
        </a:defRPr>
      </a:lvl7pPr>
      <a:lvl8pPr marL="0" marR="0" indent="0" algn="ctr" defTabSz="821531" rtl="0" latinLnBrk="0">
        <a:lnSpc>
          <a:spcPct val="100000"/>
        </a:lnSpc>
        <a:spcBef>
          <a:spcPts val="0"/>
        </a:spcBef>
        <a:spcAft>
          <a:spcPts val="0"/>
        </a:spcAft>
        <a:buClrTx/>
        <a:buSzTx/>
        <a:buFontTx/>
        <a:buNone/>
        <a:tabLst/>
        <a:defRPr sz="8000" b="0" i="0" u="none" strike="noStrike" cap="none" spc="400" baseline="0">
          <a:ln>
            <a:noFill/>
          </a:ln>
          <a:solidFill>
            <a:srgbClr val="646464"/>
          </a:solidFill>
          <a:uFillTx/>
          <a:latin typeface="+mn-lt"/>
          <a:ea typeface="+mn-ea"/>
          <a:cs typeface="+mn-cs"/>
          <a:sym typeface="Calibri"/>
        </a:defRPr>
      </a:lvl8pPr>
      <a:lvl9pPr marL="0" marR="0" indent="0" algn="ctr" defTabSz="821531" rtl="0" latinLnBrk="0">
        <a:lnSpc>
          <a:spcPct val="100000"/>
        </a:lnSpc>
        <a:spcBef>
          <a:spcPts val="0"/>
        </a:spcBef>
        <a:spcAft>
          <a:spcPts val="0"/>
        </a:spcAft>
        <a:buClrTx/>
        <a:buSzTx/>
        <a:buFontTx/>
        <a:buNone/>
        <a:tabLst/>
        <a:defRPr sz="8000" b="0" i="0" u="none" strike="noStrike" cap="none" spc="400" baseline="0">
          <a:ln>
            <a:noFill/>
          </a:ln>
          <a:solidFill>
            <a:srgbClr val="646464"/>
          </a:solidFill>
          <a:uFillTx/>
          <a:latin typeface="+mn-lt"/>
          <a:ea typeface="+mn-ea"/>
          <a:cs typeface="+mn-cs"/>
          <a:sym typeface="Calibri"/>
        </a:defRPr>
      </a:lvl9pPr>
    </p:titleStyle>
    <p:bodyStyle>
      <a:lvl1pPr marL="388937" marR="0" indent="-388937" algn="l" defTabSz="821531" rtl="0" latinLnBrk="0">
        <a:lnSpc>
          <a:spcPct val="100000"/>
        </a:lnSpc>
        <a:spcBef>
          <a:spcPts val="800"/>
        </a:spcBef>
        <a:spcAft>
          <a:spcPts val="0"/>
        </a:spcAft>
        <a:buClrTx/>
        <a:buSzPct val="100000"/>
        <a:buFontTx/>
        <a:buChar char="•"/>
        <a:tabLst/>
        <a:defRPr sz="2800" b="0" i="0" u="none" strike="noStrike" cap="none" spc="0" baseline="0">
          <a:ln>
            <a:noFill/>
          </a:ln>
          <a:solidFill>
            <a:schemeClr val="tx1">
              <a:lumMod val="75000"/>
            </a:schemeClr>
          </a:solidFill>
          <a:uFillTx/>
          <a:latin typeface="+mn-lt"/>
          <a:ea typeface="+mn-ea"/>
          <a:cs typeface="+mn-cs"/>
          <a:sym typeface="Calibri"/>
        </a:defRPr>
      </a:lvl1pPr>
      <a:lvl2pPr marL="833437" marR="0" indent="-388937" algn="l" defTabSz="821531" rtl="0" latinLnBrk="0">
        <a:lnSpc>
          <a:spcPct val="100000"/>
        </a:lnSpc>
        <a:spcBef>
          <a:spcPts val="800"/>
        </a:spcBef>
        <a:spcAft>
          <a:spcPts val="0"/>
        </a:spcAft>
        <a:buClrTx/>
        <a:buSzPct val="100000"/>
        <a:buFontTx/>
        <a:buChar char="•"/>
        <a:tabLst/>
        <a:defRPr sz="2800" b="0" i="0" u="none" strike="noStrike" cap="none" spc="0" baseline="0">
          <a:ln>
            <a:noFill/>
          </a:ln>
          <a:solidFill>
            <a:schemeClr val="tx1">
              <a:lumMod val="75000"/>
            </a:schemeClr>
          </a:solidFill>
          <a:uFillTx/>
          <a:latin typeface="+mn-lt"/>
          <a:ea typeface="+mn-ea"/>
          <a:cs typeface="+mn-cs"/>
          <a:sym typeface="Calibri"/>
        </a:defRPr>
      </a:lvl2pPr>
      <a:lvl3pPr marL="1277937" marR="0" indent="-388937" algn="l" defTabSz="821531" rtl="0" latinLnBrk="0">
        <a:lnSpc>
          <a:spcPct val="100000"/>
        </a:lnSpc>
        <a:spcBef>
          <a:spcPts val="800"/>
        </a:spcBef>
        <a:spcAft>
          <a:spcPts val="0"/>
        </a:spcAft>
        <a:buClrTx/>
        <a:buSzPct val="100000"/>
        <a:buFontTx/>
        <a:buChar char="•"/>
        <a:tabLst/>
        <a:defRPr sz="2800" b="0" i="0" u="none" strike="noStrike" cap="none" spc="0" baseline="0">
          <a:ln>
            <a:noFill/>
          </a:ln>
          <a:solidFill>
            <a:schemeClr val="tx1">
              <a:lumMod val="75000"/>
            </a:schemeClr>
          </a:solidFill>
          <a:uFillTx/>
          <a:latin typeface="+mn-lt"/>
          <a:ea typeface="+mn-ea"/>
          <a:cs typeface="+mn-cs"/>
          <a:sym typeface="Calibri"/>
        </a:defRPr>
      </a:lvl3pPr>
      <a:lvl4pPr marL="1722437" marR="0" indent="-388937" algn="l" defTabSz="821531" rtl="0" latinLnBrk="0">
        <a:lnSpc>
          <a:spcPct val="100000"/>
        </a:lnSpc>
        <a:spcBef>
          <a:spcPts val="800"/>
        </a:spcBef>
        <a:spcAft>
          <a:spcPts val="0"/>
        </a:spcAft>
        <a:buClrTx/>
        <a:buSzPct val="100000"/>
        <a:buFontTx/>
        <a:buChar char="•"/>
        <a:tabLst/>
        <a:defRPr sz="2800" b="0" i="0" u="none" strike="noStrike" cap="none" spc="0" baseline="0">
          <a:ln>
            <a:noFill/>
          </a:ln>
          <a:solidFill>
            <a:schemeClr val="tx1">
              <a:lumMod val="75000"/>
            </a:schemeClr>
          </a:solidFill>
          <a:uFillTx/>
          <a:latin typeface="+mn-lt"/>
          <a:ea typeface="+mn-ea"/>
          <a:cs typeface="+mn-cs"/>
          <a:sym typeface="Calibri"/>
        </a:defRPr>
      </a:lvl4pPr>
      <a:lvl5pPr marL="2166937" marR="0" indent="-388937" algn="l" defTabSz="821531" rtl="0" latinLnBrk="0">
        <a:lnSpc>
          <a:spcPct val="100000"/>
        </a:lnSpc>
        <a:spcBef>
          <a:spcPts val="800"/>
        </a:spcBef>
        <a:spcAft>
          <a:spcPts val="0"/>
        </a:spcAft>
        <a:buClrTx/>
        <a:buSzPct val="100000"/>
        <a:buFontTx/>
        <a:buChar char="•"/>
        <a:tabLst/>
        <a:defRPr sz="2800" b="0" i="0" u="none" strike="noStrike" cap="none" spc="0" baseline="0">
          <a:ln>
            <a:noFill/>
          </a:ln>
          <a:solidFill>
            <a:schemeClr val="tx1">
              <a:lumMod val="75000"/>
            </a:schemeClr>
          </a:solidFill>
          <a:uFillTx/>
          <a:latin typeface="+mn-lt"/>
          <a:ea typeface="+mn-ea"/>
          <a:cs typeface="+mn-cs"/>
          <a:sym typeface="Calibri"/>
        </a:defRPr>
      </a:lvl5pPr>
      <a:lvl6pPr marL="2611437" marR="0" indent="-388937" algn="l" defTabSz="821531" rtl="0" latinLnBrk="0">
        <a:lnSpc>
          <a:spcPct val="100000"/>
        </a:lnSpc>
        <a:spcBef>
          <a:spcPts val="800"/>
        </a:spcBef>
        <a:spcAft>
          <a:spcPts val="0"/>
        </a:spcAft>
        <a:buClrTx/>
        <a:buSzPct val="145000"/>
        <a:buFontTx/>
        <a:buChar char="•"/>
        <a:tabLst/>
        <a:defRPr sz="2800" b="0" i="0" u="none" strike="noStrike" cap="none" spc="28" baseline="0">
          <a:ln>
            <a:noFill/>
          </a:ln>
          <a:solidFill>
            <a:srgbClr val="646464"/>
          </a:solidFill>
          <a:uFillTx/>
          <a:latin typeface="+mn-lt"/>
          <a:ea typeface="+mn-ea"/>
          <a:cs typeface="+mn-cs"/>
          <a:sym typeface="Calibri"/>
        </a:defRPr>
      </a:lvl6pPr>
      <a:lvl7pPr marL="3055937" marR="0" indent="-388937" algn="l" defTabSz="821531" rtl="0" latinLnBrk="0">
        <a:lnSpc>
          <a:spcPct val="100000"/>
        </a:lnSpc>
        <a:spcBef>
          <a:spcPts val="800"/>
        </a:spcBef>
        <a:spcAft>
          <a:spcPts val="0"/>
        </a:spcAft>
        <a:buClrTx/>
        <a:buSzPct val="145000"/>
        <a:buFontTx/>
        <a:buChar char="•"/>
        <a:tabLst/>
        <a:defRPr sz="2800" b="0" i="0" u="none" strike="noStrike" cap="none" spc="28" baseline="0">
          <a:ln>
            <a:noFill/>
          </a:ln>
          <a:solidFill>
            <a:srgbClr val="646464"/>
          </a:solidFill>
          <a:uFillTx/>
          <a:latin typeface="+mn-lt"/>
          <a:ea typeface="+mn-ea"/>
          <a:cs typeface="+mn-cs"/>
          <a:sym typeface="Calibri"/>
        </a:defRPr>
      </a:lvl7pPr>
      <a:lvl8pPr marL="3500437" marR="0" indent="-388937" algn="l" defTabSz="821531" rtl="0" latinLnBrk="0">
        <a:lnSpc>
          <a:spcPct val="100000"/>
        </a:lnSpc>
        <a:spcBef>
          <a:spcPts val="800"/>
        </a:spcBef>
        <a:spcAft>
          <a:spcPts val="0"/>
        </a:spcAft>
        <a:buClrTx/>
        <a:buSzPct val="145000"/>
        <a:buFontTx/>
        <a:buChar char="•"/>
        <a:tabLst/>
        <a:defRPr sz="2800" b="0" i="0" u="none" strike="noStrike" cap="none" spc="28" baseline="0">
          <a:ln>
            <a:noFill/>
          </a:ln>
          <a:solidFill>
            <a:srgbClr val="646464"/>
          </a:solidFill>
          <a:uFillTx/>
          <a:latin typeface="+mn-lt"/>
          <a:ea typeface="+mn-ea"/>
          <a:cs typeface="+mn-cs"/>
          <a:sym typeface="Calibri"/>
        </a:defRPr>
      </a:lvl8pPr>
      <a:lvl9pPr marL="3944937" marR="0" indent="-388937" algn="l" defTabSz="821531" rtl="0" latinLnBrk="0">
        <a:lnSpc>
          <a:spcPct val="100000"/>
        </a:lnSpc>
        <a:spcBef>
          <a:spcPts val="800"/>
        </a:spcBef>
        <a:spcAft>
          <a:spcPts val="0"/>
        </a:spcAft>
        <a:buClrTx/>
        <a:buSzPct val="145000"/>
        <a:buFontTx/>
        <a:buChar char="•"/>
        <a:tabLst/>
        <a:defRPr sz="2800" b="0" i="0" u="none" strike="noStrike" cap="none" spc="28" baseline="0">
          <a:ln>
            <a:noFill/>
          </a:ln>
          <a:solidFill>
            <a:srgbClr val="646464"/>
          </a:solidFill>
          <a:uFillTx/>
          <a:latin typeface="+mn-lt"/>
          <a:ea typeface="+mn-ea"/>
          <a:cs typeface="+mn-cs"/>
          <a:sym typeface="Calibri"/>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analyticsvidhya.com/blog/2021/05/4-ways-to-evaluate-your-machine-learning-model-cross-validation-techniques-with-python-cod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23095B4-EFAB-1B4C-8B6B-719723A9262B}"/>
              </a:ext>
            </a:extLst>
          </p:cNvPr>
          <p:cNvSpPr>
            <a:spLocks noGrp="1"/>
          </p:cNvSpPr>
          <p:nvPr>
            <p:ph type="body" sz="quarter" idx="13"/>
          </p:nvPr>
        </p:nvSpPr>
        <p:spPr/>
        <p:txBody>
          <a:bodyPr/>
          <a:lstStyle/>
          <a:p>
            <a:r>
              <a:rPr lang="en-US" dirty="0"/>
              <a:t>Cross Validation</a:t>
            </a:r>
          </a:p>
        </p:txBody>
      </p:sp>
      <p:sp>
        <p:nvSpPr>
          <p:cNvPr id="7" name="Text Placeholder 6">
            <a:extLst>
              <a:ext uri="{FF2B5EF4-FFF2-40B4-BE49-F238E27FC236}">
                <a16:creationId xmlns:a16="http://schemas.microsoft.com/office/drawing/2014/main" id="{8B661B02-E1E9-0D4D-9F67-1F7221EBAFF7}"/>
              </a:ext>
            </a:extLst>
          </p:cNvPr>
          <p:cNvSpPr>
            <a:spLocks noGrp="1"/>
          </p:cNvSpPr>
          <p:nvPr>
            <p:ph type="body" sz="quarter" idx="15"/>
          </p:nvPr>
        </p:nvSpPr>
        <p:spPr/>
        <p:txBody>
          <a:bodyPr/>
          <a:lstStyle/>
          <a:p>
            <a:r>
              <a:rPr lang="en-US" dirty="0"/>
              <a:t>29/06/2022</a:t>
            </a:r>
          </a:p>
        </p:txBody>
      </p:sp>
    </p:spTree>
    <p:extLst>
      <p:ext uri="{BB962C8B-B14F-4D97-AF65-F5344CB8AC3E}">
        <p14:creationId xmlns:p14="http://schemas.microsoft.com/office/powerpoint/2010/main" val="151315077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F26580-14B8-9B46-B003-AE5F1D06893C}"/>
              </a:ext>
            </a:extLst>
          </p:cNvPr>
          <p:cNvSpPr>
            <a:spLocks noGrp="1"/>
          </p:cNvSpPr>
          <p:nvPr>
            <p:ph type="body" sz="quarter" idx="13"/>
          </p:nvPr>
        </p:nvSpPr>
        <p:spPr/>
        <p:txBody>
          <a:bodyPr/>
          <a:lstStyle/>
          <a:p>
            <a:r>
              <a:rPr lang="en-US" b="1" dirty="0"/>
              <a:t>4. Stratified K-Fold Cross-Validation</a:t>
            </a:r>
            <a:endParaRPr lang="en-US" dirty="0"/>
          </a:p>
          <a:p>
            <a:endParaRPr lang="en-US" dirty="0"/>
          </a:p>
        </p:txBody>
      </p:sp>
      <p:sp>
        <p:nvSpPr>
          <p:cNvPr id="3" name="Content Placeholder 2">
            <a:extLst>
              <a:ext uri="{FF2B5EF4-FFF2-40B4-BE49-F238E27FC236}">
                <a16:creationId xmlns:a16="http://schemas.microsoft.com/office/drawing/2014/main" id="{9FE323EF-C8CB-A94A-80FA-DB68912C766F}"/>
              </a:ext>
            </a:extLst>
          </p:cNvPr>
          <p:cNvSpPr>
            <a:spLocks noGrp="1"/>
          </p:cNvSpPr>
          <p:nvPr>
            <p:ph sz="quarter" idx="15"/>
          </p:nvPr>
        </p:nvSpPr>
        <p:spPr/>
        <p:txBody>
          <a:bodyPr/>
          <a:lstStyle/>
          <a:p>
            <a:r>
              <a:rPr lang="en-US" dirty="0"/>
              <a:t>This is a slight variation from K-Fold Cross Validation, which uses </a:t>
            </a:r>
            <a:r>
              <a:rPr lang="en-US" b="1" dirty="0"/>
              <a:t>‘stratified sampling’</a:t>
            </a:r>
            <a:r>
              <a:rPr lang="en-US" dirty="0"/>
              <a:t> instead of ‘random sampling.’</a:t>
            </a:r>
          </a:p>
          <a:p>
            <a:endParaRPr lang="en-US" dirty="0"/>
          </a:p>
          <a:p>
            <a:pPr marL="0" indent="0">
              <a:buNone/>
            </a:pPr>
            <a:r>
              <a:rPr lang="en-US" dirty="0"/>
              <a:t>Let’s quickly understand what stratified sampling is and how is it different from random sampling.</a:t>
            </a:r>
          </a:p>
          <a:p>
            <a:r>
              <a:rPr lang="en-US" dirty="0"/>
              <a:t>Suppose your data contains reviews for a cosmetic product used by both the male and female population. When we perform random sampling to split the data into train and test sets, there is a possibility that most of the data representing males is not represented in training data but might end up in test data. When we train the model on sample training data that is not a correct representation of the actual population, the model will not predict the test data with good accuracy.</a:t>
            </a:r>
          </a:p>
          <a:p>
            <a:r>
              <a:rPr lang="en-US" dirty="0"/>
              <a:t>This is where Stratified Sampling comes to the rescue. Here the data is split in such a way that it represents all the classes from the population.</a:t>
            </a:r>
          </a:p>
          <a:p>
            <a:r>
              <a:rPr lang="en-US" dirty="0"/>
              <a:t>Let’s consider the above example which has a cosmetic product review of 1000 customers out of which 60% is female and 40% is male. I want to split the data into train and test data in proportion (80:20). 80% of 1000 customers will be 800 which will be chosen in such a way that there are 480 reviews associated with the female population and 320 representing the male population. In a similar fashion, 20% of 1000 customers will be chosen for the test data ( with the same female and male representation).</a:t>
            </a:r>
          </a:p>
        </p:txBody>
      </p:sp>
      <p:sp>
        <p:nvSpPr>
          <p:cNvPr id="4" name="Slide Number Placeholder 3">
            <a:extLst>
              <a:ext uri="{FF2B5EF4-FFF2-40B4-BE49-F238E27FC236}">
                <a16:creationId xmlns:a16="http://schemas.microsoft.com/office/drawing/2014/main" id="{836EA597-52FE-3B4E-BAB6-C2E82C44B1AB}"/>
              </a:ext>
            </a:extLst>
          </p:cNvPr>
          <p:cNvSpPr>
            <a:spLocks noGrp="1"/>
          </p:cNvSpPr>
          <p:nvPr>
            <p:ph type="sldNum" sz="quarter" idx="16"/>
          </p:nvPr>
        </p:nvSpPr>
        <p:spPr/>
        <p:txBody>
          <a:bodyPr/>
          <a:lstStyle/>
          <a:p>
            <a:pPr algn="l"/>
            <a:fld id="{B7D24F5B-AED0-D34F-A113-67BB1E6F1B85}" type="slidenum">
              <a:rPr lang="en-US" smtClean="0"/>
              <a:pPr algn="l"/>
              <a:t>9</a:t>
            </a:fld>
            <a:endParaRPr lang="en-US" dirty="0"/>
          </a:p>
        </p:txBody>
      </p:sp>
      <p:pic>
        <p:nvPicPr>
          <p:cNvPr id="5" name="Picture 4">
            <a:extLst>
              <a:ext uri="{FF2B5EF4-FFF2-40B4-BE49-F238E27FC236}">
                <a16:creationId xmlns:a16="http://schemas.microsoft.com/office/drawing/2014/main" id="{D840E3F2-FC5A-A04E-8FBA-8554244E1C3C}"/>
              </a:ext>
            </a:extLst>
          </p:cNvPr>
          <p:cNvPicPr>
            <a:picLocks noChangeAspect="1"/>
          </p:cNvPicPr>
          <p:nvPr/>
        </p:nvPicPr>
        <p:blipFill>
          <a:blip r:embed="rId2"/>
          <a:stretch>
            <a:fillRect/>
          </a:stretch>
        </p:blipFill>
        <p:spPr>
          <a:xfrm>
            <a:off x="2181860" y="7956224"/>
            <a:ext cx="14338300" cy="5010150"/>
          </a:xfrm>
          <a:prstGeom prst="rect">
            <a:avLst/>
          </a:prstGeom>
        </p:spPr>
      </p:pic>
    </p:spTree>
    <p:extLst>
      <p:ext uri="{BB962C8B-B14F-4D97-AF65-F5344CB8AC3E}">
        <p14:creationId xmlns:p14="http://schemas.microsoft.com/office/powerpoint/2010/main" val="332351731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874F4-CCD6-1041-A8B8-5D24506D1B8C}"/>
              </a:ext>
            </a:extLst>
          </p:cNvPr>
          <p:cNvSpPr>
            <a:spLocks noGrp="1"/>
          </p:cNvSpPr>
          <p:nvPr>
            <p:ph type="body" sz="quarter" idx="13"/>
          </p:nvPr>
        </p:nvSpPr>
        <p:spPr/>
        <p:txBody>
          <a:bodyPr/>
          <a:lstStyle/>
          <a:p>
            <a:r>
              <a:rPr lang="en-US" dirty="0"/>
              <a:t>Continued …</a:t>
            </a:r>
          </a:p>
        </p:txBody>
      </p:sp>
      <p:sp>
        <p:nvSpPr>
          <p:cNvPr id="3" name="Content Placeholder 2">
            <a:extLst>
              <a:ext uri="{FF2B5EF4-FFF2-40B4-BE49-F238E27FC236}">
                <a16:creationId xmlns:a16="http://schemas.microsoft.com/office/drawing/2014/main" id="{A376AF09-79CE-0E46-8F40-644087ADB860}"/>
              </a:ext>
            </a:extLst>
          </p:cNvPr>
          <p:cNvSpPr>
            <a:spLocks noGrp="1"/>
          </p:cNvSpPr>
          <p:nvPr>
            <p:ph sz="quarter" idx="15"/>
          </p:nvPr>
        </p:nvSpPr>
        <p:spPr/>
        <p:txBody>
          <a:bodyPr/>
          <a:lstStyle/>
          <a:p>
            <a:r>
              <a:rPr lang="en-US" sz="3200" dirty="0"/>
              <a:t>This is exactly what stratified K-Fold CV does and it will create K-Folds by preserving the percentage of sample for each class. This solves the problem of random sampling associated with Hold out and K-Fold methods.</a:t>
            </a:r>
          </a:p>
          <a:p>
            <a:endParaRPr lang="en-US" sz="3200" dirty="0"/>
          </a:p>
          <a:p>
            <a:pPr marL="0" indent="0">
              <a:buNone/>
            </a:pPr>
            <a:r>
              <a:rPr lang="en-US" sz="3200" b="1" dirty="0"/>
              <a:t>Bias – Variance Tradeoff</a:t>
            </a:r>
          </a:p>
          <a:p>
            <a:pPr marL="0" indent="0">
              <a:buNone/>
            </a:pPr>
            <a:r>
              <a:rPr lang="en-US" sz="3200" dirty="0"/>
              <a:t>When we consider the test error rate estimates, K-Fold Cross Validation gives more accurate estimates than Leave One Out Cross-Validation. Whereas Hold One Out CV method usually leads to overestimates of the test error rate, because in this approach, only a portion of the data is used to train the machine learning model.</a:t>
            </a:r>
          </a:p>
          <a:p>
            <a:pPr marL="0" indent="0">
              <a:buNone/>
            </a:pPr>
            <a:r>
              <a:rPr lang="en-US" sz="3200" dirty="0"/>
              <a:t>When it comes to bias, the Leave One Out Method gives unbiased estimates because each training set contains n-1 observations (which is pretty much all of the data). K-Fold CV leads to an intermediate level of bias depending on the number of k-folds when compared to LOOCV but it’s much lower when compared to the Hold Out Method.</a:t>
            </a:r>
          </a:p>
          <a:p>
            <a:pPr marL="0" indent="0">
              <a:buNone/>
            </a:pPr>
            <a:endParaRPr lang="en-US" sz="3200" dirty="0"/>
          </a:p>
          <a:p>
            <a:pPr marL="0" indent="0">
              <a:buNone/>
            </a:pPr>
            <a:r>
              <a:rPr lang="en-US" sz="3200" dirty="0"/>
              <a:t>To conclude, the Cross-Validation technique that we choose highly depends on the use case and bias-variance trade-off.</a:t>
            </a:r>
          </a:p>
          <a:p>
            <a:pPr marL="0" indent="0">
              <a:buNone/>
            </a:pPr>
            <a:endParaRPr lang="en-US" dirty="0"/>
          </a:p>
        </p:txBody>
      </p:sp>
      <p:sp>
        <p:nvSpPr>
          <p:cNvPr id="4" name="Slide Number Placeholder 3">
            <a:extLst>
              <a:ext uri="{FF2B5EF4-FFF2-40B4-BE49-F238E27FC236}">
                <a16:creationId xmlns:a16="http://schemas.microsoft.com/office/drawing/2014/main" id="{826344F7-FE15-4641-B5BB-30ADAA697EAB}"/>
              </a:ext>
            </a:extLst>
          </p:cNvPr>
          <p:cNvSpPr>
            <a:spLocks noGrp="1"/>
          </p:cNvSpPr>
          <p:nvPr>
            <p:ph type="sldNum" sz="quarter" idx="16"/>
          </p:nvPr>
        </p:nvSpPr>
        <p:spPr/>
        <p:txBody>
          <a:bodyPr/>
          <a:lstStyle/>
          <a:p>
            <a:pPr algn="l"/>
            <a:fld id="{B7D24F5B-AED0-D34F-A113-67BB1E6F1B85}" type="slidenum">
              <a:rPr lang="en-US" smtClean="0"/>
              <a:pPr algn="l"/>
              <a:t>10</a:t>
            </a:fld>
            <a:endParaRPr lang="en-US" dirty="0"/>
          </a:p>
        </p:txBody>
      </p:sp>
    </p:spTree>
    <p:extLst>
      <p:ext uri="{BB962C8B-B14F-4D97-AF65-F5344CB8AC3E}">
        <p14:creationId xmlns:p14="http://schemas.microsoft.com/office/powerpoint/2010/main" val="386777259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ACA872-D659-2748-ADDD-DFFF517991C6}"/>
              </a:ext>
            </a:extLst>
          </p:cNvPr>
          <p:cNvSpPr>
            <a:spLocks noGrp="1"/>
          </p:cNvSpPr>
          <p:nvPr>
            <p:ph type="body" sz="quarter" idx="13"/>
          </p:nvPr>
        </p:nvSpPr>
        <p:spPr>
          <a:xfrm>
            <a:off x="677626" y="6372394"/>
            <a:ext cx="23028747" cy="971212"/>
          </a:xfrm>
        </p:spPr>
        <p:txBody>
          <a:bodyPr/>
          <a:lstStyle/>
          <a:p>
            <a:pPr algn="ctr"/>
            <a:r>
              <a:rPr lang="en-US" dirty="0"/>
              <a:t>Cross Validation in Orange</a:t>
            </a:r>
          </a:p>
        </p:txBody>
      </p:sp>
      <p:sp>
        <p:nvSpPr>
          <p:cNvPr id="4" name="Slide Number Placeholder 3">
            <a:extLst>
              <a:ext uri="{FF2B5EF4-FFF2-40B4-BE49-F238E27FC236}">
                <a16:creationId xmlns:a16="http://schemas.microsoft.com/office/drawing/2014/main" id="{08187F0C-A8DE-CE46-A091-3F08BCD2BC2A}"/>
              </a:ext>
            </a:extLst>
          </p:cNvPr>
          <p:cNvSpPr>
            <a:spLocks noGrp="1"/>
          </p:cNvSpPr>
          <p:nvPr>
            <p:ph type="sldNum" sz="quarter" idx="16"/>
          </p:nvPr>
        </p:nvSpPr>
        <p:spPr/>
        <p:txBody>
          <a:bodyPr/>
          <a:lstStyle/>
          <a:p>
            <a:pPr algn="l"/>
            <a:fld id="{B7D24F5B-AED0-D34F-A113-67BB1E6F1B85}" type="slidenum">
              <a:rPr lang="en-US" smtClean="0"/>
              <a:pPr algn="l"/>
              <a:t>11</a:t>
            </a:fld>
            <a:endParaRPr lang="en-US" dirty="0"/>
          </a:p>
        </p:txBody>
      </p:sp>
    </p:spTree>
    <p:extLst>
      <p:ext uri="{BB962C8B-B14F-4D97-AF65-F5344CB8AC3E}">
        <p14:creationId xmlns:p14="http://schemas.microsoft.com/office/powerpoint/2010/main" val="135202932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19873F-F209-684F-910A-9F74A8D213A6}"/>
              </a:ext>
            </a:extLst>
          </p:cNvPr>
          <p:cNvSpPr>
            <a:spLocks noGrp="1"/>
          </p:cNvSpPr>
          <p:nvPr>
            <p:ph type="body" sz="quarter" idx="13"/>
          </p:nvPr>
        </p:nvSpPr>
        <p:spPr/>
        <p:txBody>
          <a:bodyPr/>
          <a:lstStyle/>
          <a:p>
            <a:r>
              <a:rPr lang="en-US" dirty="0"/>
              <a:t>Sampling in Orange</a:t>
            </a:r>
          </a:p>
        </p:txBody>
      </p:sp>
      <p:sp>
        <p:nvSpPr>
          <p:cNvPr id="3" name="Content Placeholder 2">
            <a:extLst>
              <a:ext uri="{FF2B5EF4-FFF2-40B4-BE49-F238E27FC236}">
                <a16:creationId xmlns:a16="http://schemas.microsoft.com/office/drawing/2014/main" id="{0FE4A82D-6BE3-7846-9B1D-37111DCFDAA1}"/>
              </a:ext>
            </a:extLst>
          </p:cNvPr>
          <p:cNvSpPr>
            <a:spLocks noGrp="1"/>
          </p:cNvSpPr>
          <p:nvPr>
            <p:ph sz="quarter" idx="15"/>
          </p:nvPr>
        </p:nvSpPr>
        <p:spPr/>
        <p:txBody>
          <a:bodyPr/>
          <a:lstStyle/>
          <a:p>
            <a:r>
              <a:rPr lang="en-US" dirty="0"/>
              <a:t>In Orange, we can see 4 types of sampling</a:t>
            </a:r>
          </a:p>
        </p:txBody>
      </p:sp>
      <p:sp>
        <p:nvSpPr>
          <p:cNvPr id="4" name="Slide Number Placeholder 3">
            <a:extLst>
              <a:ext uri="{FF2B5EF4-FFF2-40B4-BE49-F238E27FC236}">
                <a16:creationId xmlns:a16="http://schemas.microsoft.com/office/drawing/2014/main" id="{45BFADD2-FFAE-D54B-8FB8-55964A783EAB}"/>
              </a:ext>
            </a:extLst>
          </p:cNvPr>
          <p:cNvSpPr>
            <a:spLocks noGrp="1"/>
          </p:cNvSpPr>
          <p:nvPr>
            <p:ph type="sldNum" sz="quarter" idx="16"/>
          </p:nvPr>
        </p:nvSpPr>
        <p:spPr/>
        <p:txBody>
          <a:bodyPr/>
          <a:lstStyle/>
          <a:p>
            <a:pPr algn="l"/>
            <a:fld id="{B7D24F5B-AED0-D34F-A113-67BB1E6F1B85}" type="slidenum">
              <a:rPr lang="en-US" smtClean="0"/>
              <a:pPr algn="l"/>
              <a:t>12</a:t>
            </a:fld>
            <a:endParaRPr lang="en-US" dirty="0"/>
          </a:p>
        </p:txBody>
      </p:sp>
      <p:pic>
        <p:nvPicPr>
          <p:cNvPr id="5" name="Picture 4">
            <a:extLst>
              <a:ext uri="{FF2B5EF4-FFF2-40B4-BE49-F238E27FC236}">
                <a16:creationId xmlns:a16="http://schemas.microsoft.com/office/drawing/2014/main" id="{52530D49-3B33-D440-B8AE-FFAEA54C8CD0}"/>
              </a:ext>
            </a:extLst>
          </p:cNvPr>
          <p:cNvPicPr>
            <a:picLocks noChangeAspect="1"/>
          </p:cNvPicPr>
          <p:nvPr/>
        </p:nvPicPr>
        <p:blipFill>
          <a:blip r:embed="rId2"/>
          <a:stretch>
            <a:fillRect/>
          </a:stretch>
        </p:blipFill>
        <p:spPr>
          <a:xfrm>
            <a:off x="1854200" y="2628737"/>
            <a:ext cx="9697720" cy="10083963"/>
          </a:xfrm>
          <a:prstGeom prst="rect">
            <a:avLst/>
          </a:prstGeom>
        </p:spPr>
      </p:pic>
    </p:spTree>
    <p:extLst>
      <p:ext uri="{BB962C8B-B14F-4D97-AF65-F5344CB8AC3E}">
        <p14:creationId xmlns:p14="http://schemas.microsoft.com/office/powerpoint/2010/main" val="29574781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D3BE9A-9F25-F14C-9DC8-554CD333B606}"/>
              </a:ext>
            </a:extLst>
          </p:cNvPr>
          <p:cNvSpPr>
            <a:spLocks noGrp="1"/>
          </p:cNvSpPr>
          <p:nvPr>
            <p:ph type="body" sz="quarter" idx="13"/>
          </p:nvPr>
        </p:nvSpPr>
        <p:spPr/>
        <p:txBody>
          <a:bodyPr/>
          <a:lstStyle/>
          <a:p>
            <a:r>
              <a:rPr lang="en-US" dirty="0"/>
              <a:t>Fixed proportion of data</a:t>
            </a:r>
          </a:p>
        </p:txBody>
      </p:sp>
      <p:sp>
        <p:nvSpPr>
          <p:cNvPr id="3" name="Content Placeholder 2">
            <a:extLst>
              <a:ext uri="{FF2B5EF4-FFF2-40B4-BE49-F238E27FC236}">
                <a16:creationId xmlns:a16="http://schemas.microsoft.com/office/drawing/2014/main" id="{EE61557C-2469-0B46-8D9C-16133DDDD351}"/>
              </a:ext>
            </a:extLst>
          </p:cNvPr>
          <p:cNvSpPr>
            <a:spLocks noGrp="1"/>
          </p:cNvSpPr>
          <p:nvPr>
            <p:ph sz="quarter" idx="15"/>
          </p:nvPr>
        </p:nvSpPr>
        <p:spPr/>
        <p:txBody>
          <a:bodyPr/>
          <a:lstStyle/>
          <a:p>
            <a:r>
              <a:rPr lang="en-US" dirty="0"/>
              <a:t>This is the same as Hold out method where we specify the ratio for training and testing a model.</a:t>
            </a:r>
          </a:p>
          <a:p>
            <a:pPr marL="0" indent="0">
              <a:buNone/>
            </a:pPr>
            <a:r>
              <a:rPr lang="en-US" dirty="0"/>
              <a:t>Example: Lets take the auto-mpg dataset with 70/30 split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Prediction score – R2 – 0.699</a:t>
            </a:r>
          </a:p>
        </p:txBody>
      </p:sp>
      <p:sp>
        <p:nvSpPr>
          <p:cNvPr id="4" name="Slide Number Placeholder 3">
            <a:extLst>
              <a:ext uri="{FF2B5EF4-FFF2-40B4-BE49-F238E27FC236}">
                <a16:creationId xmlns:a16="http://schemas.microsoft.com/office/drawing/2014/main" id="{839CB100-51B1-D644-9E64-E8E9EE6A2DBE}"/>
              </a:ext>
            </a:extLst>
          </p:cNvPr>
          <p:cNvSpPr>
            <a:spLocks noGrp="1"/>
          </p:cNvSpPr>
          <p:nvPr>
            <p:ph type="sldNum" sz="quarter" idx="16"/>
          </p:nvPr>
        </p:nvSpPr>
        <p:spPr/>
        <p:txBody>
          <a:bodyPr/>
          <a:lstStyle/>
          <a:p>
            <a:pPr algn="l"/>
            <a:fld id="{B7D24F5B-AED0-D34F-A113-67BB1E6F1B85}" type="slidenum">
              <a:rPr lang="en-US" smtClean="0"/>
              <a:pPr algn="l"/>
              <a:t>13</a:t>
            </a:fld>
            <a:endParaRPr lang="en-US" dirty="0"/>
          </a:p>
        </p:txBody>
      </p:sp>
      <p:pic>
        <p:nvPicPr>
          <p:cNvPr id="5" name="Picture 4">
            <a:extLst>
              <a:ext uri="{FF2B5EF4-FFF2-40B4-BE49-F238E27FC236}">
                <a16:creationId xmlns:a16="http://schemas.microsoft.com/office/drawing/2014/main" id="{DEE4001E-815A-D243-B06D-5A53C5A13482}"/>
              </a:ext>
            </a:extLst>
          </p:cNvPr>
          <p:cNvPicPr>
            <a:picLocks noChangeAspect="1"/>
          </p:cNvPicPr>
          <p:nvPr/>
        </p:nvPicPr>
        <p:blipFill>
          <a:blip r:embed="rId2"/>
          <a:stretch>
            <a:fillRect/>
          </a:stretch>
        </p:blipFill>
        <p:spPr>
          <a:xfrm>
            <a:off x="9549130" y="2647950"/>
            <a:ext cx="5142230" cy="1954530"/>
          </a:xfrm>
          <a:prstGeom prst="rect">
            <a:avLst/>
          </a:prstGeom>
        </p:spPr>
      </p:pic>
      <p:pic>
        <p:nvPicPr>
          <p:cNvPr id="6" name="Picture 5">
            <a:extLst>
              <a:ext uri="{FF2B5EF4-FFF2-40B4-BE49-F238E27FC236}">
                <a16:creationId xmlns:a16="http://schemas.microsoft.com/office/drawing/2014/main" id="{6F2F2895-CB84-104F-8E4C-E851341A3DBC}"/>
              </a:ext>
            </a:extLst>
          </p:cNvPr>
          <p:cNvPicPr>
            <a:picLocks noChangeAspect="1"/>
          </p:cNvPicPr>
          <p:nvPr/>
        </p:nvPicPr>
        <p:blipFill>
          <a:blip r:embed="rId3"/>
          <a:stretch>
            <a:fillRect/>
          </a:stretch>
        </p:blipFill>
        <p:spPr>
          <a:xfrm>
            <a:off x="4110990" y="6032596"/>
            <a:ext cx="8568690" cy="2136043"/>
          </a:xfrm>
          <a:prstGeom prst="rect">
            <a:avLst/>
          </a:prstGeom>
        </p:spPr>
      </p:pic>
    </p:spTree>
    <p:extLst>
      <p:ext uri="{BB962C8B-B14F-4D97-AF65-F5344CB8AC3E}">
        <p14:creationId xmlns:p14="http://schemas.microsoft.com/office/powerpoint/2010/main" val="121690907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0DD365-449C-8146-9801-ABCFB442917F}"/>
              </a:ext>
            </a:extLst>
          </p:cNvPr>
          <p:cNvSpPr>
            <a:spLocks noGrp="1"/>
          </p:cNvSpPr>
          <p:nvPr>
            <p:ph type="body" sz="quarter" idx="13"/>
          </p:nvPr>
        </p:nvSpPr>
        <p:spPr/>
        <p:txBody>
          <a:bodyPr/>
          <a:lstStyle/>
          <a:p>
            <a:r>
              <a:rPr lang="en-US" dirty="0"/>
              <a:t>Fixed sample size</a:t>
            </a:r>
          </a:p>
        </p:txBody>
      </p:sp>
      <p:sp>
        <p:nvSpPr>
          <p:cNvPr id="3" name="Content Placeholder 2">
            <a:extLst>
              <a:ext uri="{FF2B5EF4-FFF2-40B4-BE49-F238E27FC236}">
                <a16:creationId xmlns:a16="http://schemas.microsoft.com/office/drawing/2014/main" id="{21BE92A8-CBED-1246-AC53-B07DDA1396B0}"/>
              </a:ext>
            </a:extLst>
          </p:cNvPr>
          <p:cNvSpPr>
            <a:spLocks noGrp="1"/>
          </p:cNvSpPr>
          <p:nvPr>
            <p:ph sz="quarter" idx="15"/>
          </p:nvPr>
        </p:nvSpPr>
        <p:spPr/>
        <p:txBody>
          <a:bodyPr/>
          <a:lstStyle/>
          <a:p>
            <a:r>
              <a:rPr lang="en-US" dirty="0"/>
              <a:t>Here we can give the specific number of instances to be taken for training. Here we have given 300 instances.</a:t>
            </a:r>
          </a:p>
          <a:p>
            <a:endParaRPr lang="en-US" dirty="0"/>
          </a:p>
          <a:p>
            <a:endParaRPr lang="en-US" dirty="0"/>
          </a:p>
          <a:p>
            <a:endParaRPr lang="en-US" dirty="0"/>
          </a:p>
          <a:p>
            <a:endParaRPr lang="en-US" dirty="0"/>
          </a:p>
          <a:p>
            <a:endParaRPr lang="en-US" dirty="0"/>
          </a:p>
          <a:p>
            <a:r>
              <a:rPr lang="en-US" dirty="0"/>
              <a:t>Prediction score – R2 –0.693 </a:t>
            </a:r>
          </a:p>
        </p:txBody>
      </p:sp>
      <p:sp>
        <p:nvSpPr>
          <p:cNvPr id="4" name="Slide Number Placeholder 3">
            <a:extLst>
              <a:ext uri="{FF2B5EF4-FFF2-40B4-BE49-F238E27FC236}">
                <a16:creationId xmlns:a16="http://schemas.microsoft.com/office/drawing/2014/main" id="{88C21F69-2AA4-FA40-9A50-81303C0DA654}"/>
              </a:ext>
            </a:extLst>
          </p:cNvPr>
          <p:cNvSpPr>
            <a:spLocks noGrp="1"/>
          </p:cNvSpPr>
          <p:nvPr>
            <p:ph type="sldNum" sz="quarter" idx="16"/>
          </p:nvPr>
        </p:nvSpPr>
        <p:spPr/>
        <p:txBody>
          <a:bodyPr/>
          <a:lstStyle/>
          <a:p>
            <a:pPr algn="l"/>
            <a:fld id="{B7D24F5B-AED0-D34F-A113-67BB1E6F1B85}" type="slidenum">
              <a:rPr lang="en-US" smtClean="0"/>
              <a:pPr algn="l"/>
              <a:t>14</a:t>
            </a:fld>
            <a:endParaRPr lang="en-US" dirty="0"/>
          </a:p>
        </p:txBody>
      </p:sp>
      <p:pic>
        <p:nvPicPr>
          <p:cNvPr id="5" name="Picture 4">
            <a:extLst>
              <a:ext uri="{FF2B5EF4-FFF2-40B4-BE49-F238E27FC236}">
                <a16:creationId xmlns:a16="http://schemas.microsoft.com/office/drawing/2014/main" id="{5D64AC38-58A7-F44A-9269-1AE37A85CBFE}"/>
              </a:ext>
            </a:extLst>
          </p:cNvPr>
          <p:cNvPicPr>
            <a:picLocks noChangeAspect="1"/>
          </p:cNvPicPr>
          <p:nvPr/>
        </p:nvPicPr>
        <p:blipFill>
          <a:blip r:embed="rId2"/>
          <a:stretch>
            <a:fillRect/>
          </a:stretch>
        </p:blipFill>
        <p:spPr>
          <a:xfrm>
            <a:off x="7374890" y="2733040"/>
            <a:ext cx="5274310" cy="1656080"/>
          </a:xfrm>
          <a:prstGeom prst="rect">
            <a:avLst/>
          </a:prstGeom>
        </p:spPr>
      </p:pic>
      <p:pic>
        <p:nvPicPr>
          <p:cNvPr id="7" name="Picture 6">
            <a:extLst>
              <a:ext uri="{FF2B5EF4-FFF2-40B4-BE49-F238E27FC236}">
                <a16:creationId xmlns:a16="http://schemas.microsoft.com/office/drawing/2014/main" id="{7F16F8AA-474C-5C48-8210-C4DC919D6D16}"/>
              </a:ext>
            </a:extLst>
          </p:cNvPr>
          <p:cNvPicPr>
            <a:picLocks noChangeAspect="1"/>
          </p:cNvPicPr>
          <p:nvPr/>
        </p:nvPicPr>
        <p:blipFill>
          <a:blip r:embed="rId3"/>
          <a:stretch>
            <a:fillRect/>
          </a:stretch>
        </p:blipFill>
        <p:spPr>
          <a:xfrm>
            <a:off x="2358390" y="6019896"/>
            <a:ext cx="8614410" cy="1569623"/>
          </a:xfrm>
          <a:prstGeom prst="rect">
            <a:avLst/>
          </a:prstGeom>
        </p:spPr>
      </p:pic>
    </p:spTree>
    <p:extLst>
      <p:ext uri="{BB962C8B-B14F-4D97-AF65-F5344CB8AC3E}">
        <p14:creationId xmlns:p14="http://schemas.microsoft.com/office/powerpoint/2010/main" val="25847302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9161CB-631F-434F-A786-4E8E1EF68071}"/>
              </a:ext>
            </a:extLst>
          </p:cNvPr>
          <p:cNvSpPr>
            <a:spLocks noGrp="1"/>
          </p:cNvSpPr>
          <p:nvPr>
            <p:ph type="body" sz="quarter" idx="13"/>
          </p:nvPr>
        </p:nvSpPr>
        <p:spPr/>
        <p:txBody>
          <a:bodyPr/>
          <a:lstStyle/>
          <a:p>
            <a:r>
              <a:rPr lang="en-US" dirty="0"/>
              <a:t>Cross Validation </a:t>
            </a:r>
          </a:p>
        </p:txBody>
      </p:sp>
      <p:sp>
        <p:nvSpPr>
          <p:cNvPr id="3" name="Content Placeholder 2">
            <a:extLst>
              <a:ext uri="{FF2B5EF4-FFF2-40B4-BE49-F238E27FC236}">
                <a16:creationId xmlns:a16="http://schemas.microsoft.com/office/drawing/2014/main" id="{D7B3EE0B-D525-3D45-84A0-2DAEC0C49E1C}"/>
              </a:ext>
            </a:extLst>
          </p:cNvPr>
          <p:cNvSpPr>
            <a:spLocks noGrp="1"/>
          </p:cNvSpPr>
          <p:nvPr>
            <p:ph sz="quarter" idx="15"/>
          </p:nvPr>
        </p:nvSpPr>
        <p:spPr/>
        <p:txBody>
          <a:bodyPr/>
          <a:lstStyle/>
          <a:p>
            <a:r>
              <a:rPr lang="en-US" dirty="0"/>
              <a:t>Here we are using k as 10</a:t>
            </a:r>
          </a:p>
          <a:p>
            <a:endParaRPr lang="en-US" dirty="0"/>
          </a:p>
          <a:p>
            <a:endParaRPr lang="en-US" dirty="0"/>
          </a:p>
          <a:p>
            <a:endParaRPr lang="en-US" dirty="0"/>
          </a:p>
          <a:p>
            <a:endParaRPr lang="en-US" dirty="0"/>
          </a:p>
          <a:p>
            <a:endParaRPr lang="en-US" dirty="0"/>
          </a:p>
          <a:p>
            <a:r>
              <a:rPr lang="en-US" dirty="0"/>
              <a:t>Prediction score – R2 –0.715</a:t>
            </a:r>
          </a:p>
        </p:txBody>
      </p:sp>
      <p:sp>
        <p:nvSpPr>
          <p:cNvPr id="4" name="Slide Number Placeholder 3">
            <a:extLst>
              <a:ext uri="{FF2B5EF4-FFF2-40B4-BE49-F238E27FC236}">
                <a16:creationId xmlns:a16="http://schemas.microsoft.com/office/drawing/2014/main" id="{BF064F22-03CE-8E4C-BC35-5752C12240F6}"/>
              </a:ext>
            </a:extLst>
          </p:cNvPr>
          <p:cNvSpPr>
            <a:spLocks noGrp="1"/>
          </p:cNvSpPr>
          <p:nvPr>
            <p:ph type="sldNum" sz="quarter" idx="16"/>
          </p:nvPr>
        </p:nvSpPr>
        <p:spPr/>
        <p:txBody>
          <a:bodyPr/>
          <a:lstStyle/>
          <a:p>
            <a:pPr algn="l"/>
            <a:fld id="{B7D24F5B-AED0-D34F-A113-67BB1E6F1B85}" type="slidenum">
              <a:rPr lang="en-US" smtClean="0"/>
              <a:pPr algn="l"/>
              <a:t>15</a:t>
            </a:fld>
            <a:endParaRPr lang="en-US" dirty="0"/>
          </a:p>
        </p:txBody>
      </p:sp>
      <p:pic>
        <p:nvPicPr>
          <p:cNvPr id="5" name="Picture 4">
            <a:extLst>
              <a:ext uri="{FF2B5EF4-FFF2-40B4-BE49-F238E27FC236}">
                <a16:creationId xmlns:a16="http://schemas.microsoft.com/office/drawing/2014/main" id="{29D15B6D-ABC7-434F-A36F-A863D403A00B}"/>
              </a:ext>
            </a:extLst>
          </p:cNvPr>
          <p:cNvPicPr>
            <a:picLocks noChangeAspect="1"/>
          </p:cNvPicPr>
          <p:nvPr/>
        </p:nvPicPr>
        <p:blipFill>
          <a:blip r:embed="rId2"/>
          <a:stretch>
            <a:fillRect/>
          </a:stretch>
        </p:blipFill>
        <p:spPr>
          <a:xfrm>
            <a:off x="5637530" y="2214880"/>
            <a:ext cx="5761990" cy="1778000"/>
          </a:xfrm>
          <a:prstGeom prst="rect">
            <a:avLst/>
          </a:prstGeom>
        </p:spPr>
      </p:pic>
      <p:pic>
        <p:nvPicPr>
          <p:cNvPr id="6" name="Picture 5">
            <a:extLst>
              <a:ext uri="{FF2B5EF4-FFF2-40B4-BE49-F238E27FC236}">
                <a16:creationId xmlns:a16="http://schemas.microsoft.com/office/drawing/2014/main" id="{E979011C-CC49-6D44-8E7D-9AA216568130}"/>
              </a:ext>
            </a:extLst>
          </p:cNvPr>
          <p:cNvPicPr>
            <a:picLocks noChangeAspect="1"/>
          </p:cNvPicPr>
          <p:nvPr/>
        </p:nvPicPr>
        <p:blipFill>
          <a:blip r:embed="rId3"/>
          <a:stretch>
            <a:fillRect/>
          </a:stretch>
        </p:blipFill>
        <p:spPr>
          <a:xfrm>
            <a:off x="4597400" y="6019800"/>
            <a:ext cx="8935720" cy="1778000"/>
          </a:xfrm>
          <a:prstGeom prst="rect">
            <a:avLst/>
          </a:prstGeom>
        </p:spPr>
      </p:pic>
    </p:spTree>
    <p:extLst>
      <p:ext uri="{BB962C8B-B14F-4D97-AF65-F5344CB8AC3E}">
        <p14:creationId xmlns:p14="http://schemas.microsoft.com/office/powerpoint/2010/main" val="417946560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BFB3A-B9ED-1449-8E1E-6A6C998B399B}"/>
              </a:ext>
            </a:extLst>
          </p:cNvPr>
          <p:cNvSpPr>
            <a:spLocks noGrp="1"/>
          </p:cNvSpPr>
          <p:nvPr>
            <p:ph type="body" sz="quarter" idx="13"/>
          </p:nvPr>
        </p:nvSpPr>
        <p:spPr/>
        <p:txBody>
          <a:bodyPr/>
          <a:lstStyle/>
          <a:p>
            <a:r>
              <a:rPr lang="en-US" dirty="0"/>
              <a:t>Bootstrap</a:t>
            </a:r>
          </a:p>
        </p:txBody>
      </p:sp>
      <p:sp>
        <p:nvSpPr>
          <p:cNvPr id="3" name="Content Placeholder 2">
            <a:extLst>
              <a:ext uri="{FF2B5EF4-FFF2-40B4-BE49-F238E27FC236}">
                <a16:creationId xmlns:a16="http://schemas.microsoft.com/office/drawing/2014/main" id="{DD674082-1B7B-D04C-B28C-8782B2B8537A}"/>
              </a:ext>
            </a:extLst>
          </p:cNvPr>
          <p:cNvSpPr>
            <a:spLocks noGrp="1"/>
          </p:cNvSpPr>
          <p:nvPr>
            <p:ph sz="quarter" idx="15"/>
          </p:nvPr>
        </p:nvSpPr>
        <p:spPr/>
        <p:txBody>
          <a:bodyPr/>
          <a:lstStyle/>
          <a:p>
            <a:pPr marL="0" indent="0">
              <a:buNone/>
            </a:pPr>
            <a:r>
              <a:rPr lang="en-US" dirty="0"/>
              <a:t>In statistics, Bootstrap Sampling is a method that involves drawing of </a:t>
            </a:r>
            <a:r>
              <a:rPr lang="en-US" b="1" dirty="0"/>
              <a:t>sample data repeatedly with replacement </a:t>
            </a:r>
            <a:r>
              <a:rPr lang="en-US" dirty="0"/>
              <a:t>from a data source to estimate a population </a:t>
            </a:r>
            <a:r>
              <a:rPr lang="en-US" b="1" dirty="0"/>
              <a:t>parameter.</a:t>
            </a:r>
          </a:p>
          <a:p>
            <a:r>
              <a:rPr lang="en-US" b="1" dirty="0"/>
              <a:t>Sampling with replacement:</a:t>
            </a:r>
            <a:r>
              <a:rPr lang="en-US" dirty="0"/>
              <a:t> It means a data point in a drawn sample can reappear in future drawn samples as well</a:t>
            </a:r>
          </a:p>
          <a:p>
            <a:r>
              <a:rPr lang="en-US" b="1" dirty="0"/>
              <a:t>Parameter estimation:</a:t>
            </a:r>
            <a:r>
              <a:rPr lang="en-US" dirty="0"/>
              <a:t> It is a method of estimating parameters for the population using samples. A parameter is a measurable characteristic associated with a population. For example, the average height of residents in a city, the count of red blood cells, etc.</a:t>
            </a:r>
          </a:p>
          <a:p>
            <a:endParaRPr lang="en-US" dirty="0"/>
          </a:p>
          <a:p>
            <a:endParaRPr lang="en-US" dirty="0"/>
          </a:p>
          <a:p>
            <a:endParaRPr lang="en-US" dirty="0"/>
          </a:p>
          <a:p>
            <a:endParaRPr lang="en-US" dirty="0"/>
          </a:p>
          <a:p>
            <a:endParaRPr lang="en-US" dirty="0"/>
          </a:p>
          <a:p>
            <a:pPr marL="0" indent="0">
              <a:buNone/>
            </a:pPr>
            <a:endParaRPr lang="en-US" dirty="0"/>
          </a:p>
          <a:p>
            <a:pPr marL="0" indent="0">
              <a:buNone/>
            </a:pPr>
            <a:r>
              <a:rPr lang="en-US" dirty="0"/>
              <a:t>Prediction score – R2 –0.705</a:t>
            </a:r>
          </a:p>
        </p:txBody>
      </p:sp>
      <p:sp>
        <p:nvSpPr>
          <p:cNvPr id="4" name="Slide Number Placeholder 3">
            <a:extLst>
              <a:ext uri="{FF2B5EF4-FFF2-40B4-BE49-F238E27FC236}">
                <a16:creationId xmlns:a16="http://schemas.microsoft.com/office/drawing/2014/main" id="{DF9C128D-DD3C-E549-9C98-C3902FB41D76}"/>
              </a:ext>
            </a:extLst>
          </p:cNvPr>
          <p:cNvSpPr>
            <a:spLocks noGrp="1"/>
          </p:cNvSpPr>
          <p:nvPr>
            <p:ph type="sldNum" sz="quarter" idx="16"/>
          </p:nvPr>
        </p:nvSpPr>
        <p:spPr/>
        <p:txBody>
          <a:bodyPr/>
          <a:lstStyle/>
          <a:p>
            <a:pPr algn="l"/>
            <a:fld id="{B7D24F5B-AED0-D34F-A113-67BB1E6F1B85}" type="slidenum">
              <a:rPr lang="en-US" smtClean="0"/>
              <a:pPr algn="l"/>
              <a:t>16</a:t>
            </a:fld>
            <a:endParaRPr lang="en-US" dirty="0"/>
          </a:p>
        </p:txBody>
      </p:sp>
      <p:pic>
        <p:nvPicPr>
          <p:cNvPr id="5" name="Picture 4">
            <a:extLst>
              <a:ext uri="{FF2B5EF4-FFF2-40B4-BE49-F238E27FC236}">
                <a16:creationId xmlns:a16="http://schemas.microsoft.com/office/drawing/2014/main" id="{052708CE-C806-7649-9DBA-79CB98502F8F}"/>
              </a:ext>
            </a:extLst>
          </p:cNvPr>
          <p:cNvPicPr>
            <a:picLocks noChangeAspect="1"/>
          </p:cNvPicPr>
          <p:nvPr/>
        </p:nvPicPr>
        <p:blipFill>
          <a:blip r:embed="rId2"/>
          <a:stretch>
            <a:fillRect/>
          </a:stretch>
        </p:blipFill>
        <p:spPr>
          <a:xfrm>
            <a:off x="2656840" y="4856479"/>
            <a:ext cx="7584440" cy="1428177"/>
          </a:xfrm>
          <a:prstGeom prst="rect">
            <a:avLst/>
          </a:prstGeom>
        </p:spPr>
      </p:pic>
      <p:pic>
        <p:nvPicPr>
          <p:cNvPr id="7" name="Picture 6">
            <a:extLst>
              <a:ext uri="{FF2B5EF4-FFF2-40B4-BE49-F238E27FC236}">
                <a16:creationId xmlns:a16="http://schemas.microsoft.com/office/drawing/2014/main" id="{D26A8567-7E57-914E-BD09-4F5271EFAAB2}"/>
              </a:ext>
            </a:extLst>
          </p:cNvPr>
          <p:cNvPicPr>
            <a:picLocks noChangeAspect="1"/>
          </p:cNvPicPr>
          <p:nvPr/>
        </p:nvPicPr>
        <p:blipFill>
          <a:blip r:embed="rId3"/>
          <a:stretch>
            <a:fillRect/>
          </a:stretch>
        </p:blipFill>
        <p:spPr>
          <a:xfrm>
            <a:off x="2956560" y="8520614"/>
            <a:ext cx="8412480" cy="1428177"/>
          </a:xfrm>
          <a:prstGeom prst="rect">
            <a:avLst/>
          </a:prstGeom>
        </p:spPr>
      </p:pic>
    </p:spTree>
    <p:extLst>
      <p:ext uri="{BB962C8B-B14F-4D97-AF65-F5344CB8AC3E}">
        <p14:creationId xmlns:p14="http://schemas.microsoft.com/office/powerpoint/2010/main" val="33160090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359B5D-1424-3D47-8865-5F0555595538}"/>
              </a:ext>
            </a:extLst>
          </p:cNvPr>
          <p:cNvSpPr>
            <a:spLocks noGrp="1"/>
          </p:cNvSpPr>
          <p:nvPr>
            <p:ph type="body" sz="quarter" idx="13"/>
          </p:nvPr>
        </p:nvSpPr>
        <p:spPr/>
        <p:txBody>
          <a:bodyPr/>
          <a:lstStyle/>
          <a:p>
            <a:r>
              <a:rPr lang="en-US" dirty="0"/>
              <a:t>Comparing the sampling methods</a:t>
            </a:r>
          </a:p>
        </p:txBody>
      </p:sp>
      <p:graphicFrame>
        <p:nvGraphicFramePr>
          <p:cNvPr id="5" name="Content Placeholder 4">
            <a:extLst>
              <a:ext uri="{FF2B5EF4-FFF2-40B4-BE49-F238E27FC236}">
                <a16:creationId xmlns:a16="http://schemas.microsoft.com/office/drawing/2014/main" id="{E6F879F4-7443-8F4E-8515-BAA95CFE022A}"/>
              </a:ext>
            </a:extLst>
          </p:cNvPr>
          <p:cNvGraphicFramePr>
            <a:graphicFrameLocks noGrp="1"/>
          </p:cNvGraphicFramePr>
          <p:nvPr>
            <p:ph sz="quarter" idx="15"/>
            <p:extLst>
              <p:ext uri="{D42A27DB-BD31-4B8C-83A1-F6EECF244321}">
                <p14:modId xmlns:p14="http://schemas.microsoft.com/office/powerpoint/2010/main" val="374716491"/>
              </p:ext>
            </p:extLst>
          </p:nvPr>
        </p:nvGraphicFramePr>
        <p:xfrm>
          <a:off x="808038" y="1985962"/>
          <a:ext cx="22990176" cy="7676200"/>
        </p:xfrm>
        <a:graphic>
          <a:graphicData uri="http://schemas.openxmlformats.org/drawingml/2006/table">
            <a:tbl>
              <a:tblPr firstRow="1" bandRow="1">
                <a:tableStyleId>{5940675A-B579-460E-94D1-54222C63F5DA}</a:tableStyleId>
              </a:tblPr>
              <a:tblGrid>
                <a:gridCol w="11495088">
                  <a:extLst>
                    <a:ext uri="{9D8B030D-6E8A-4147-A177-3AD203B41FA5}">
                      <a16:colId xmlns:a16="http://schemas.microsoft.com/office/drawing/2014/main" val="4246415453"/>
                    </a:ext>
                  </a:extLst>
                </a:gridCol>
                <a:gridCol w="11495088">
                  <a:extLst>
                    <a:ext uri="{9D8B030D-6E8A-4147-A177-3AD203B41FA5}">
                      <a16:colId xmlns:a16="http://schemas.microsoft.com/office/drawing/2014/main" val="2985259696"/>
                    </a:ext>
                  </a:extLst>
                </a:gridCol>
              </a:tblGrid>
              <a:tr h="1535240">
                <a:tc>
                  <a:txBody>
                    <a:bodyPr/>
                    <a:lstStyle/>
                    <a:p>
                      <a:r>
                        <a:rPr lang="en-US" sz="3600" b="1" u="sng" dirty="0"/>
                        <a:t>Method</a:t>
                      </a:r>
                    </a:p>
                  </a:txBody>
                  <a:tcPr>
                    <a:solidFill>
                      <a:schemeClr val="accent4"/>
                    </a:solidFill>
                  </a:tcPr>
                </a:tc>
                <a:tc>
                  <a:txBody>
                    <a:bodyPr/>
                    <a:lstStyle/>
                    <a:p>
                      <a:r>
                        <a:rPr lang="en-US" sz="3600" b="1" u="sng" dirty="0"/>
                        <a:t>R2 score</a:t>
                      </a:r>
                    </a:p>
                  </a:txBody>
                  <a:tcPr>
                    <a:solidFill>
                      <a:schemeClr val="accent4"/>
                    </a:solidFill>
                  </a:tcPr>
                </a:tc>
                <a:extLst>
                  <a:ext uri="{0D108BD9-81ED-4DB2-BD59-A6C34878D82A}">
                    <a16:rowId xmlns:a16="http://schemas.microsoft.com/office/drawing/2014/main" val="2186719911"/>
                  </a:ext>
                </a:extLst>
              </a:tr>
              <a:tr h="1535240">
                <a:tc>
                  <a:txBody>
                    <a:bodyPr/>
                    <a:lstStyle/>
                    <a:p>
                      <a:r>
                        <a:rPr lang="en-US" sz="3600" dirty="0"/>
                        <a:t>Fixed proportion of data (70/30 split)</a:t>
                      </a:r>
                    </a:p>
                  </a:txBody>
                  <a:tcPr/>
                </a:tc>
                <a:tc>
                  <a:txBody>
                    <a:bodyPr/>
                    <a:lstStyle/>
                    <a:p>
                      <a:r>
                        <a:rPr lang="en-US" sz="3600" dirty="0"/>
                        <a:t>0.699</a:t>
                      </a:r>
                    </a:p>
                  </a:txBody>
                  <a:tcPr/>
                </a:tc>
                <a:extLst>
                  <a:ext uri="{0D108BD9-81ED-4DB2-BD59-A6C34878D82A}">
                    <a16:rowId xmlns:a16="http://schemas.microsoft.com/office/drawing/2014/main" val="1017979348"/>
                  </a:ext>
                </a:extLst>
              </a:tr>
              <a:tr h="1535240">
                <a:tc>
                  <a:txBody>
                    <a:bodyPr/>
                    <a:lstStyle/>
                    <a:p>
                      <a:r>
                        <a:rPr lang="en-US" sz="3600" dirty="0"/>
                        <a:t>Fixed sample size (train size – 300)</a:t>
                      </a:r>
                    </a:p>
                  </a:txBody>
                  <a:tcPr/>
                </a:tc>
                <a:tc>
                  <a:txBody>
                    <a:bodyPr/>
                    <a:lstStyle/>
                    <a:p>
                      <a:r>
                        <a:rPr lang="en-US" sz="3600" dirty="0"/>
                        <a:t>0.693</a:t>
                      </a:r>
                    </a:p>
                  </a:txBody>
                  <a:tcPr/>
                </a:tc>
                <a:extLst>
                  <a:ext uri="{0D108BD9-81ED-4DB2-BD59-A6C34878D82A}">
                    <a16:rowId xmlns:a16="http://schemas.microsoft.com/office/drawing/2014/main" val="3345141667"/>
                  </a:ext>
                </a:extLst>
              </a:tr>
              <a:tr h="1535240">
                <a:tc>
                  <a:txBody>
                    <a:bodyPr/>
                    <a:lstStyle/>
                    <a:p>
                      <a:r>
                        <a:rPr lang="en-US" sz="3600" dirty="0"/>
                        <a:t>Cross Validation (k=10)</a:t>
                      </a:r>
                    </a:p>
                  </a:txBody>
                  <a:tcPr/>
                </a:tc>
                <a:tc>
                  <a:txBody>
                    <a:bodyPr/>
                    <a:lstStyle/>
                    <a:p>
                      <a:r>
                        <a:rPr lang="en-US" sz="3600" dirty="0"/>
                        <a:t>0.715</a:t>
                      </a:r>
                    </a:p>
                  </a:txBody>
                  <a:tcPr/>
                </a:tc>
                <a:extLst>
                  <a:ext uri="{0D108BD9-81ED-4DB2-BD59-A6C34878D82A}">
                    <a16:rowId xmlns:a16="http://schemas.microsoft.com/office/drawing/2014/main" val="4078226494"/>
                  </a:ext>
                </a:extLst>
              </a:tr>
              <a:tr h="1535240">
                <a:tc>
                  <a:txBody>
                    <a:bodyPr/>
                    <a:lstStyle/>
                    <a:p>
                      <a:r>
                        <a:rPr lang="en-US" sz="3600" dirty="0"/>
                        <a:t>Bootstrap</a:t>
                      </a:r>
                    </a:p>
                  </a:txBody>
                  <a:tcPr/>
                </a:tc>
                <a:tc>
                  <a:txBody>
                    <a:bodyPr/>
                    <a:lstStyle/>
                    <a:p>
                      <a:r>
                        <a:rPr lang="en-US" sz="3600" dirty="0"/>
                        <a:t>0.705</a:t>
                      </a:r>
                    </a:p>
                  </a:txBody>
                  <a:tcPr/>
                </a:tc>
                <a:extLst>
                  <a:ext uri="{0D108BD9-81ED-4DB2-BD59-A6C34878D82A}">
                    <a16:rowId xmlns:a16="http://schemas.microsoft.com/office/drawing/2014/main" val="3255237845"/>
                  </a:ext>
                </a:extLst>
              </a:tr>
            </a:tbl>
          </a:graphicData>
        </a:graphic>
      </p:graphicFrame>
      <p:sp>
        <p:nvSpPr>
          <p:cNvPr id="4" name="Slide Number Placeholder 3">
            <a:extLst>
              <a:ext uri="{FF2B5EF4-FFF2-40B4-BE49-F238E27FC236}">
                <a16:creationId xmlns:a16="http://schemas.microsoft.com/office/drawing/2014/main" id="{02A5218E-193E-0E46-8EC5-30F27EA5D4F7}"/>
              </a:ext>
            </a:extLst>
          </p:cNvPr>
          <p:cNvSpPr>
            <a:spLocks noGrp="1"/>
          </p:cNvSpPr>
          <p:nvPr>
            <p:ph type="sldNum" sz="quarter" idx="16"/>
          </p:nvPr>
        </p:nvSpPr>
        <p:spPr/>
        <p:txBody>
          <a:bodyPr/>
          <a:lstStyle/>
          <a:p>
            <a:pPr algn="l"/>
            <a:fld id="{B7D24F5B-AED0-D34F-A113-67BB1E6F1B85}" type="slidenum">
              <a:rPr lang="en-US" smtClean="0"/>
              <a:pPr algn="l"/>
              <a:t>17</a:t>
            </a:fld>
            <a:endParaRPr lang="en-US" dirty="0"/>
          </a:p>
        </p:txBody>
      </p:sp>
    </p:spTree>
    <p:extLst>
      <p:ext uri="{BB962C8B-B14F-4D97-AF65-F5344CB8AC3E}">
        <p14:creationId xmlns:p14="http://schemas.microsoft.com/office/powerpoint/2010/main" val="316501166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BFB3A-B9ED-1449-8E1E-6A6C998B399B}"/>
              </a:ext>
            </a:extLst>
          </p:cNvPr>
          <p:cNvSpPr>
            <a:spLocks noGrp="1"/>
          </p:cNvSpPr>
          <p:nvPr>
            <p:ph type="body" sz="quarter" idx="13"/>
          </p:nvPr>
        </p:nvSpPr>
        <p:spPr/>
        <p:txBody>
          <a:bodyPr/>
          <a:lstStyle/>
          <a:p>
            <a:r>
              <a:rPr lang="en-US" dirty="0"/>
              <a:t>Resources: </a:t>
            </a:r>
          </a:p>
        </p:txBody>
      </p:sp>
      <p:sp>
        <p:nvSpPr>
          <p:cNvPr id="3" name="Content Placeholder 2">
            <a:extLst>
              <a:ext uri="{FF2B5EF4-FFF2-40B4-BE49-F238E27FC236}">
                <a16:creationId xmlns:a16="http://schemas.microsoft.com/office/drawing/2014/main" id="{DD674082-1B7B-D04C-B28C-8782B2B8537A}"/>
              </a:ext>
            </a:extLst>
          </p:cNvPr>
          <p:cNvSpPr>
            <a:spLocks noGrp="1"/>
          </p:cNvSpPr>
          <p:nvPr>
            <p:ph sz="quarter" idx="15"/>
          </p:nvPr>
        </p:nvSpPr>
        <p:spPr/>
        <p:txBody>
          <a:bodyPr/>
          <a:lstStyle/>
          <a:p>
            <a:r>
              <a:rPr lang="en-US" dirty="0">
                <a:hlinkClick r:id="rId2"/>
              </a:rPr>
              <a:t>https://www.analyticsvidhya.com/blog/2021/05/4-ways-to-evaluate-your-machine-learning-model-cross-validation-techniques-with-python-code/</a:t>
            </a:r>
            <a:endParaRPr lang="en-US" dirty="0"/>
          </a:p>
          <a:p>
            <a:endParaRPr lang="en-US" dirty="0"/>
          </a:p>
        </p:txBody>
      </p:sp>
      <p:sp>
        <p:nvSpPr>
          <p:cNvPr id="4" name="Slide Number Placeholder 3">
            <a:extLst>
              <a:ext uri="{FF2B5EF4-FFF2-40B4-BE49-F238E27FC236}">
                <a16:creationId xmlns:a16="http://schemas.microsoft.com/office/drawing/2014/main" id="{DF9C128D-DD3C-E549-9C98-C3902FB41D76}"/>
              </a:ext>
            </a:extLst>
          </p:cNvPr>
          <p:cNvSpPr>
            <a:spLocks noGrp="1"/>
          </p:cNvSpPr>
          <p:nvPr>
            <p:ph type="sldNum" sz="quarter" idx="16"/>
          </p:nvPr>
        </p:nvSpPr>
        <p:spPr/>
        <p:txBody>
          <a:bodyPr/>
          <a:lstStyle/>
          <a:p>
            <a:pPr algn="l"/>
            <a:fld id="{B7D24F5B-AED0-D34F-A113-67BB1E6F1B85}" type="slidenum">
              <a:rPr lang="en-US" smtClean="0"/>
              <a:pPr algn="l"/>
              <a:t>18</a:t>
            </a:fld>
            <a:endParaRPr lang="en-US" dirty="0"/>
          </a:p>
        </p:txBody>
      </p:sp>
    </p:spTree>
    <p:extLst>
      <p:ext uri="{BB962C8B-B14F-4D97-AF65-F5344CB8AC3E}">
        <p14:creationId xmlns:p14="http://schemas.microsoft.com/office/powerpoint/2010/main" val="373708764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706ACF-3FE2-A646-A45D-39955EA61FE1}"/>
              </a:ext>
            </a:extLst>
          </p:cNvPr>
          <p:cNvSpPr>
            <a:spLocks noGrp="1"/>
          </p:cNvSpPr>
          <p:nvPr>
            <p:ph type="body" sz="quarter" idx="13"/>
          </p:nvPr>
        </p:nvSpPr>
        <p:spPr/>
        <p:txBody>
          <a:bodyPr/>
          <a:lstStyle/>
          <a:p>
            <a:r>
              <a:rPr lang="en-US" dirty="0"/>
              <a:t>Introduction </a:t>
            </a:r>
          </a:p>
        </p:txBody>
      </p:sp>
      <p:sp>
        <p:nvSpPr>
          <p:cNvPr id="3" name="Content Placeholder 2">
            <a:extLst>
              <a:ext uri="{FF2B5EF4-FFF2-40B4-BE49-F238E27FC236}">
                <a16:creationId xmlns:a16="http://schemas.microsoft.com/office/drawing/2014/main" id="{ACE18EF9-BEAC-A641-8522-A2543B3F90E0}"/>
              </a:ext>
            </a:extLst>
          </p:cNvPr>
          <p:cNvSpPr>
            <a:spLocks noGrp="1"/>
          </p:cNvSpPr>
          <p:nvPr>
            <p:ph sz="quarter" idx="15"/>
          </p:nvPr>
        </p:nvSpPr>
        <p:spPr/>
        <p:txBody>
          <a:bodyPr/>
          <a:lstStyle/>
          <a:p>
            <a:r>
              <a:rPr lang="en-US" dirty="0"/>
              <a:t>Whenever we build any machine learning model, we feed it with initial data to train the model. And then we feed some unknown data (test data) to understand how well the model performs and generalized over unseen data. If the model performs well on the unseen data, it’s consistent and is able to predict with good accuracy on a wide range of input data; then this model is stable.</a:t>
            </a:r>
          </a:p>
          <a:p>
            <a:r>
              <a:rPr lang="en-US" dirty="0"/>
              <a:t>Machine learning models are not always stable and we have to evaluate the stability of the machine learning model. That is where Cross Validation comes into the picture.</a:t>
            </a:r>
          </a:p>
          <a:p>
            <a:r>
              <a:rPr lang="en-US" dirty="0"/>
              <a:t>In simple terms, Cross-Validation is a technique used to assess how well our Machine learning models perform on unseen data.</a:t>
            </a:r>
          </a:p>
          <a:p>
            <a:endParaRPr lang="en-US" dirty="0"/>
          </a:p>
          <a:p>
            <a:pPr marL="0" indent="0">
              <a:buNone/>
            </a:pPr>
            <a:r>
              <a:rPr lang="en-US" b="1" dirty="0"/>
              <a:t>Why do we need Cross-Validation</a:t>
            </a:r>
          </a:p>
          <a:p>
            <a:pPr marL="0" indent="0">
              <a:buNone/>
            </a:pPr>
            <a:r>
              <a:rPr lang="en-US" dirty="0"/>
              <a:t>Suppose you build a machine learning model to solve a problem, and you have trained the model on a given dataset. When you check the accuracy of the model on the training data, it is close to 95%. Does this mean that your model has trained very well, and it is the best model because of the high accuracy?</a:t>
            </a:r>
          </a:p>
          <a:p>
            <a:pPr marL="0" indent="0">
              <a:buNone/>
            </a:pPr>
            <a:r>
              <a:rPr lang="en-US" dirty="0"/>
              <a:t>No, it’s not! Because your model is trained on the given data, it knows the data well, captured even the minute variations(noise), and has generalized very well over the given data. If you expose the model to completely new, unseen data, it might not predict with the same accuracy and it might fail to generalize over the new data. This problem is called over-fitting.</a:t>
            </a:r>
          </a:p>
          <a:p>
            <a:pPr marL="0" indent="0">
              <a:buNone/>
            </a:pPr>
            <a:r>
              <a:rPr lang="en-US" dirty="0"/>
              <a:t>Sometimes the model doesn’t train well on the training set as it’s not able to find patterns. In this case, it wouldn’t perform well on the test set as well. This problem is called Under-fitting.</a:t>
            </a:r>
          </a:p>
        </p:txBody>
      </p:sp>
      <p:sp>
        <p:nvSpPr>
          <p:cNvPr id="4" name="Slide Number Placeholder 3">
            <a:extLst>
              <a:ext uri="{FF2B5EF4-FFF2-40B4-BE49-F238E27FC236}">
                <a16:creationId xmlns:a16="http://schemas.microsoft.com/office/drawing/2014/main" id="{8D9C1E80-49A2-5D45-85DC-5CA628C4B7CE}"/>
              </a:ext>
            </a:extLst>
          </p:cNvPr>
          <p:cNvSpPr>
            <a:spLocks noGrp="1"/>
          </p:cNvSpPr>
          <p:nvPr>
            <p:ph type="sldNum" sz="quarter" idx="16"/>
          </p:nvPr>
        </p:nvSpPr>
        <p:spPr/>
        <p:txBody>
          <a:bodyPr/>
          <a:lstStyle/>
          <a:p>
            <a:pPr algn="l"/>
            <a:fld id="{B7D24F5B-AED0-D34F-A113-67BB1E6F1B85}" type="slidenum">
              <a:rPr lang="en-US" smtClean="0"/>
              <a:pPr algn="l"/>
              <a:t>1</a:t>
            </a:fld>
            <a:endParaRPr lang="en-US" dirty="0"/>
          </a:p>
        </p:txBody>
      </p:sp>
      <p:pic>
        <p:nvPicPr>
          <p:cNvPr id="5" name="Picture 4">
            <a:extLst>
              <a:ext uri="{FF2B5EF4-FFF2-40B4-BE49-F238E27FC236}">
                <a16:creationId xmlns:a16="http://schemas.microsoft.com/office/drawing/2014/main" id="{D12F51CD-6935-634E-B0D8-A644FBA0787A}"/>
              </a:ext>
            </a:extLst>
          </p:cNvPr>
          <p:cNvPicPr>
            <a:picLocks noChangeAspect="1"/>
          </p:cNvPicPr>
          <p:nvPr/>
        </p:nvPicPr>
        <p:blipFill>
          <a:blip r:embed="rId2"/>
          <a:stretch>
            <a:fillRect/>
          </a:stretch>
        </p:blipFill>
        <p:spPr>
          <a:xfrm>
            <a:off x="3001010" y="9228460"/>
            <a:ext cx="12330430" cy="3484239"/>
          </a:xfrm>
          <a:prstGeom prst="rect">
            <a:avLst/>
          </a:prstGeom>
        </p:spPr>
      </p:pic>
    </p:spTree>
    <p:extLst>
      <p:ext uri="{BB962C8B-B14F-4D97-AF65-F5344CB8AC3E}">
        <p14:creationId xmlns:p14="http://schemas.microsoft.com/office/powerpoint/2010/main" val="38636357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C1C274-90D2-8248-BB65-37196C0AC56B}"/>
              </a:ext>
            </a:extLst>
          </p:cNvPr>
          <p:cNvSpPr>
            <a:spLocks noGrp="1"/>
          </p:cNvSpPr>
          <p:nvPr>
            <p:ph type="body" sz="quarter" idx="13"/>
          </p:nvPr>
        </p:nvSpPr>
        <p:spPr/>
        <p:txBody>
          <a:bodyPr/>
          <a:lstStyle/>
          <a:p>
            <a:r>
              <a:rPr lang="en-US" dirty="0"/>
              <a:t>Cross Validation</a:t>
            </a:r>
          </a:p>
        </p:txBody>
      </p:sp>
      <p:sp>
        <p:nvSpPr>
          <p:cNvPr id="3" name="Content Placeholder 2">
            <a:extLst>
              <a:ext uri="{FF2B5EF4-FFF2-40B4-BE49-F238E27FC236}">
                <a16:creationId xmlns:a16="http://schemas.microsoft.com/office/drawing/2014/main" id="{4F6B28BF-1BC3-C243-BFF7-D7985FE5DCB5}"/>
              </a:ext>
            </a:extLst>
          </p:cNvPr>
          <p:cNvSpPr>
            <a:spLocks noGrp="1"/>
          </p:cNvSpPr>
          <p:nvPr>
            <p:ph sz="quarter" idx="15"/>
          </p:nvPr>
        </p:nvSpPr>
        <p:spPr/>
        <p:txBody>
          <a:bodyPr/>
          <a:lstStyle/>
          <a:p>
            <a:r>
              <a:rPr lang="en-US" sz="3200" b="1" dirty="0"/>
              <a:t>Cross-Validation</a:t>
            </a:r>
            <a:r>
              <a:rPr lang="en-US" sz="3200" dirty="0"/>
              <a:t> is a resampling technique with the fundamental idea of splitting the dataset into 2 parts- training data and test data. Train data is used to train the model and the unseen test data is used for prediction. If the model performs well over the test data and gives good accuracy, it means the model hasn’t overfitted the training data and can be used for prediction.</a:t>
            </a:r>
          </a:p>
          <a:p>
            <a:endParaRPr lang="en-US" sz="3200" dirty="0"/>
          </a:p>
          <a:p>
            <a:r>
              <a:rPr lang="en-US" sz="3200" dirty="0"/>
              <a:t>There are many ways to perform Cross-Validation. We’ll explore a few here</a:t>
            </a:r>
          </a:p>
          <a:p>
            <a:endParaRPr lang="en-US" dirty="0"/>
          </a:p>
        </p:txBody>
      </p:sp>
      <p:sp>
        <p:nvSpPr>
          <p:cNvPr id="4" name="Slide Number Placeholder 3">
            <a:extLst>
              <a:ext uri="{FF2B5EF4-FFF2-40B4-BE49-F238E27FC236}">
                <a16:creationId xmlns:a16="http://schemas.microsoft.com/office/drawing/2014/main" id="{1E051842-667A-0145-9A82-E798B496F37D}"/>
              </a:ext>
            </a:extLst>
          </p:cNvPr>
          <p:cNvSpPr>
            <a:spLocks noGrp="1"/>
          </p:cNvSpPr>
          <p:nvPr>
            <p:ph type="sldNum" sz="quarter" idx="16"/>
          </p:nvPr>
        </p:nvSpPr>
        <p:spPr/>
        <p:txBody>
          <a:bodyPr/>
          <a:lstStyle/>
          <a:p>
            <a:pPr algn="l"/>
            <a:fld id="{B7D24F5B-AED0-D34F-A113-67BB1E6F1B85}" type="slidenum">
              <a:rPr lang="en-US" smtClean="0"/>
              <a:pPr algn="l"/>
              <a:t>2</a:t>
            </a:fld>
            <a:endParaRPr lang="en-US" dirty="0"/>
          </a:p>
        </p:txBody>
      </p:sp>
    </p:spTree>
    <p:extLst>
      <p:ext uri="{BB962C8B-B14F-4D97-AF65-F5344CB8AC3E}">
        <p14:creationId xmlns:p14="http://schemas.microsoft.com/office/powerpoint/2010/main" val="372220334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AF985-142F-D74A-A258-4D708D02720B}"/>
              </a:ext>
            </a:extLst>
          </p:cNvPr>
          <p:cNvSpPr>
            <a:spLocks noGrp="1"/>
          </p:cNvSpPr>
          <p:nvPr>
            <p:ph type="body" sz="quarter" idx="13"/>
          </p:nvPr>
        </p:nvSpPr>
        <p:spPr/>
        <p:txBody>
          <a:bodyPr/>
          <a:lstStyle/>
          <a:p>
            <a:r>
              <a:rPr lang="en-US" b="1" dirty="0"/>
              <a:t>1. Hold Out method</a:t>
            </a:r>
            <a:endParaRPr lang="en-US" dirty="0"/>
          </a:p>
          <a:p>
            <a:endParaRPr lang="en-US" dirty="0"/>
          </a:p>
        </p:txBody>
      </p:sp>
      <p:sp>
        <p:nvSpPr>
          <p:cNvPr id="3" name="Content Placeholder 2">
            <a:extLst>
              <a:ext uri="{FF2B5EF4-FFF2-40B4-BE49-F238E27FC236}">
                <a16:creationId xmlns:a16="http://schemas.microsoft.com/office/drawing/2014/main" id="{A6922827-1DAC-0749-A8C9-0903D2257384}"/>
              </a:ext>
            </a:extLst>
          </p:cNvPr>
          <p:cNvSpPr>
            <a:spLocks noGrp="1"/>
          </p:cNvSpPr>
          <p:nvPr>
            <p:ph sz="quarter" idx="15"/>
          </p:nvPr>
        </p:nvSpPr>
        <p:spPr/>
        <p:txBody>
          <a:bodyPr>
            <a:normAutofit/>
          </a:bodyPr>
          <a:lstStyle/>
          <a:p>
            <a:r>
              <a:rPr lang="en-US" sz="3200" dirty="0"/>
              <a:t>This is the simplest evaluation method and is widely used in Machine Learning projects. Here the entire dataset(population) is divided into 2 sets – train set and test set. The data can be divided into 70-30 or 60-40, 75-25 or 80-20, or even 50-50 depending on the use case. As a rule, the proportion of training data has to be larger than the test data.</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dirty="0"/>
          </a:p>
          <a:p>
            <a:endParaRPr lang="en-US" dirty="0"/>
          </a:p>
          <a:p>
            <a:endParaRPr lang="en-US" dirty="0"/>
          </a:p>
          <a:p>
            <a:r>
              <a:rPr lang="en-US" dirty="0"/>
              <a:t>The data split happens randomly, and we can’t be sure which data ends up in the train and test bucket during the split unless we specify </a:t>
            </a:r>
            <a:r>
              <a:rPr lang="en-US" dirty="0" err="1"/>
              <a:t>random_state</a:t>
            </a:r>
            <a:r>
              <a:rPr lang="en-US" dirty="0"/>
              <a:t>. This can lead to extremely high variance and every time, the split changes, the accuracy will also change.</a:t>
            </a:r>
          </a:p>
          <a:p>
            <a:pPr marL="0" indent="0">
              <a:buNone/>
            </a:pPr>
            <a:endParaRPr lang="en-US" sz="3200" dirty="0"/>
          </a:p>
        </p:txBody>
      </p:sp>
      <p:sp>
        <p:nvSpPr>
          <p:cNvPr id="4" name="Slide Number Placeholder 3">
            <a:extLst>
              <a:ext uri="{FF2B5EF4-FFF2-40B4-BE49-F238E27FC236}">
                <a16:creationId xmlns:a16="http://schemas.microsoft.com/office/drawing/2014/main" id="{6BF4735C-AA4A-964C-9351-71477686A2F3}"/>
              </a:ext>
            </a:extLst>
          </p:cNvPr>
          <p:cNvSpPr>
            <a:spLocks noGrp="1"/>
          </p:cNvSpPr>
          <p:nvPr>
            <p:ph type="sldNum" sz="quarter" idx="16"/>
          </p:nvPr>
        </p:nvSpPr>
        <p:spPr/>
        <p:txBody>
          <a:bodyPr/>
          <a:lstStyle/>
          <a:p>
            <a:pPr algn="l"/>
            <a:fld id="{B7D24F5B-AED0-D34F-A113-67BB1E6F1B85}" type="slidenum">
              <a:rPr lang="en-US" smtClean="0"/>
              <a:pPr algn="l"/>
              <a:t>3</a:t>
            </a:fld>
            <a:endParaRPr lang="en-US" dirty="0"/>
          </a:p>
        </p:txBody>
      </p:sp>
      <p:pic>
        <p:nvPicPr>
          <p:cNvPr id="5" name="Picture 4">
            <a:extLst>
              <a:ext uri="{FF2B5EF4-FFF2-40B4-BE49-F238E27FC236}">
                <a16:creationId xmlns:a16="http://schemas.microsoft.com/office/drawing/2014/main" id="{5CBA0F87-F5A2-1C4C-89FD-106ECD85D468}"/>
              </a:ext>
            </a:extLst>
          </p:cNvPr>
          <p:cNvPicPr>
            <a:picLocks noChangeAspect="1"/>
          </p:cNvPicPr>
          <p:nvPr/>
        </p:nvPicPr>
        <p:blipFill>
          <a:blip r:embed="rId2"/>
          <a:stretch>
            <a:fillRect/>
          </a:stretch>
        </p:blipFill>
        <p:spPr>
          <a:xfrm>
            <a:off x="1795780" y="3817619"/>
            <a:ext cx="18260060" cy="6819901"/>
          </a:xfrm>
          <a:prstGeom prst="rect">
            <a:avLst/>
          </a:prstGeom>
        </p:spPr>
      </p:pic>
    </p:spTree>
    <p:extLst>
      <p:ext uri="{BB962C8B-B14F-4D97-AF65-F5344CB8AC3E}">
        <p14:creationId xmlns:p14="http://schemas.microsoft.com/office/powerpoint/2010/main" val="419744496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E30165-6E87-8B4C-A4A2-5D56B2C2E2E2}"/>
              </a:ext>
            </a:extLst>
          </p:cNvPr>
          <p:cNvSpPr>
            <a:spLocks noGrp="1"/>
          </p:cNvSpPr>
          <p:nvPr>
            <p:ph type="body" sz="quarter" idx="13"/>
          </p:nvPr>
        </p:nvSpPr>
        <p:spPr/>
        <p:txBody>
          <a:bodyPr/>
          <a:lstStyle/>
          <a:p>
            <a:r>
              <a:rPr lang="en-US" dirty="0"/>
              <a:t>Continued …</a:t>
            </a:r>
          </a:p>
        </p:txBody>
      </p:sp>
      <p:sp>
        <p:nvSpPr>
          <p:cNvPr id="3" name="Content Placeholder 2">
            <a:extLst>
              <a:ext uri="{FF2B5EF4-FFF2-40B4-BE49-F238E27FC236}">
                <a16:creationId xmlns:a16="http://schemas.microsoft.com/office/drawing/2014/main" id="{B048489E-3ADF-D344-9758-A0DB69DE3D01}"/>
              </a:ext>
            </a:extLst>
          </p:cNvPr>
          <p:cNvSpPr>
            <a:spLocks noGrp="1"/>
          </p:cNvSpPr>
          <p:nvPr>
            <p:ph sz="quarter" idx="15"/>
          </p:nvPr>
        </p:nvSpPr>
        <p:spPr/>
        <p:txBody>
          <a:bodyPr>
            <a:normAutofit/>
          </a:bodyPr>
          <a:lstStyle/>
          <a:p>
            <a:pPr marL="0" indent="0">
              <a:buNone/>
            </a:pPr>
            <a:r>
              <a:rPr lang="en-US" sz="3200" dirty="0"/>
              <a:t>There are some drawbacks to this method:</a:t>
            </a:r>
          </a:p>
          <a:p>
            <a:r>
              <a:rPr lang="en-US" sz="3200" dirty="0"/>
              <a:t>In the Hold out method, the test error rates are highly variable (</a:t>
            </a:r>
            <a:r>
              <a:rPr lang="en-US" sz="3200" b="1" dirty="0"/>
              <a:t>high variance</a:t>
            </a:r>
            <a:r>
              <a:rPr lang="en-US" sz="3200" dirty="0"/>
              <a:t>) and it totally depends on which observations end up in the training set and test set</a:t>
            </a:r>
          </a:p>
          <a:p>
            <a:r>
              <a:rPr lang="en-US" sz="3200" dirty="0"/>
              <a:t>Only a part of the data is used to train the model (</a:t>
            </a:r>
            <a:r>
              <a:rPr lang="en-US" sz="3200" b="1" dirty="0"/>
              <a:t>high bias</a:t>
            </a:r>
            <a:r>
              <a:rPr lang="en-US" sz="3200" dirty="0"/>
              <a:t>) which is not a very good idea when data is not huge and this will lead to overestimation of test error.</a:t>
            </a:r>
          </a:p>
          <a:p>
            <a:endParaRPr lang="en-US" sz="3200" dirty="0"/>
          </a:p>
          <a:p>
            <a:pPr marL="0" indent="0">
              <a:buNone/>
            </a:pPr>
            <a:r>
              <a:rPr lang="en-US" sz="3200" dirty="0"/>
              <a:t>One of the major advantages of this method is that it is computationally inexpensive compared to other cross-validation techniques.</a:t>
            </a:r>
          </a:p>
        </p:txBody>
      </p:sp>
      <p:sp>
        <p:nvSpPr>
          <p:cNvPr id="4" name="Slide Number Placeholder 3">
            <a:extLst>
              <a:ext uri="{FF2B5EF4-FFF2-40B4-BE49-F238E27FC236}">
                <a16:creationId xmlns:a16="http://schemas.microsoft.com/office/drawing/2014/main" id="{FFC844C7-0510-9A49-AE70-4B99F6705DC5}"/>
              </a:ext>
            </a:extLst>
          </p:cNvPr>
          <p:cNvSpPr>
            <a:spLocks noGrp="1"/>
          </p:cNvSpPr>
          <p:nvPr>
            <p:ph type="sldNum" sz="quarter" idx="16"/>
          </p:nvPr>
        </p:nvSpPr>
        <p:spPr/>
        <p:txBody>
          <a:bodyPr/>
          <a:lstStyle/>
          <a:p>
            <a:pPr algn="l"/>
            <a:fld id="{B7D24F5B-AED0-D34F-A113-67BB1E6F1B85}" type="slidenum">
              <a:rPr lang="en-US" smtClean="0"/>
              <a:pPr algn="l"/>
              <a:t>4</a:t>
            </a:fld>
            <a:endParaRPr lang="en-US" dirty="0"/>
          </a:p>
        </p:txBody>
      </p:sp>
    </p:spTree>
    <p:extLst>
      <p:ext uri="{BB962C8B-B14F-4D97-AF65-F5344CB8AC3E}">
        <p14:creationId xmlns:p14="http://schemas.microsoft.com/office/powerpoint/2010/main" val="77012878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FA5772-4BFC-AD44-B72E-AABCD73C7782}"/>
              </a:ext>
            </a:extLst>
          </p:cNvPr>
          <p:cNvSpPr>
            <a:spLocks noGrp="1"/>
          </p:cNvSpPr>
          <p:nvPr>
            <p:ph type="body" sz="quarter" idx="13"/>
          </p:nvPr>
        </p:nvSpPr>
        <p:spPr/>
        <p:txBody>
          <a:bodyPr/>
          <a:lstStyle/>
          <a:p>
            <a:r>
              <a:rPr lang="en-US" b="1" dirty="0"/>
              <a:t>2. Leave One Out Cross-Validation</a:t>
            </a:r>
            <a:endParaRPr lang="en-US" dirty="0"/>
          </a:p>
          <a:p>
            <a:endParaRPr lang="en-US" dirty="0"/>
          </a:p>
        </p:txBody>
      </p:sp>
      <p:sp>
        <p:nvSpPr>
          <p:cNvPr id="3" name="Content Placeholder 2">
            <a:extLst>
              <a:ext uri="{FF2B5EF4-FFF2-40B4-BE49-F238E27FC236}">
                <a16:creationId xmlns:a16="http://schemas.microsoft.com/office/drawing/2014/main" id="{745D7A66-1F26-334B-BBCA-18FA54ACC0BC}"/>
              </a:ext>
            </a:extLst>
          </p:cNvPr>
          <p:cNvSpPr>
            <a:spLocks noGrp="1"/>
          </p:cNvSpPr>
          <p:nvPr>
            <p:ph sz="quarter" idx="15"/>
          </p:nvPr>
        </p:nvSpPr>
        <p:spPr/>
        <p:txBody>
          <a:bodyPr/>
          <a:lstStyle/>
          <a:p>
            <a:r>
              <a:rPr lang="en-US" dirty="0"/>
              <a:t>In this method, we divide the data into train and test sets – but with a twist. Instead of dividing the data into 2 subsets, we select a single observation as test data, and everything else is labeled as training data and the model is trained. Now the 2nd observation is selected as test data and the model is trained on the remaining data.</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This process continues ‘n’ times and the average of all these iterations is calculated and estimated as the test set error.</a:t>
            </a:r>
          </a:p>
        </p:txBody>
      </p:sp>
      <p:sp>
        <p:nvSpPr>
          <p:cNvPr id="4" name="Slide Number Placeholder 3">
            <a:extLst>
              <a:ext uri="{FF2B5EF4-FFF2-40B4-BE49-F238E27FC236}">
                <a16:creationId xmlns:a16="http://schemas.microsoft.com/office/drawing/2014/main" id="{7CB7EADB-5F49-2B46-9951-CEA74A251267}"/>
              </a:ext>
            </a:extLst>
          </p:cNvPr>
          <p:cNvSpPr>
            <a:spLocks noGrp="1"/>
          </p:cNvSpPr>
          <p:nvPr>
            <p:ph type="sldNum" sz="quarter" idx="16"/>
          </p:nvPr>
        </p:nvSpPr>
        <p:spPr/>
        <p:txBody>
          <a:bodyPr/>
          <a:lstStyle/>
          <a:p>
            <a:pPr algn="l"/>
            <a:fld id="{B7D24F5B-AED0-D34F-A113-67BB1E6F1B85}" type="slidenum">
              <a:rPr lang="en-US" smtClean="0"/>
              <a:pPr algn="l"/>
              <a:t>5</a:t>
            </a:fld>
            <a:endParaRPr lang="en-US" dirty="0"/>
          </a:p>
        </p:txBody>
      </p:sp>
      <p:pic>
        <p:nvPicPr>
          <p:cNvPr id="5" name="Picture 4">
            <a:extLst>
              <a:ext uri="{FF2B5EF4-FFF2-40B4-BE49-F238E27FC236}">
                <a16:creationId xmlns:a16="http://schemas.microsoft.com/office/drawing/2014/main" id="{C0EC6A76-57A4-0F45-98AE-6E2AD0EA744F}"/>
              </a:ext>
            </a:extLst>
          </p:cNvPr>
          <p:cNvPicPr>
            <a:picLocks noChangeAspect="1"/>
          </p:cNvPicPr>
          <p:nvPr/>
        </p:nvPicPr>
        <p:blipFill>
          <a:blip r:embed="rId2"/>
          <a:stretch>
            <a:fillRect/>
          </a:stretch>
        </p:blipFill>
        <p:spPr>
          <a:xfrm>
            <a:off x="4912360" y="3259606"/>
            <a:ext cx="12583160" cy="4216400"/>
          </a:xfrm>
          <a:prstGeom prst="rect">
            <a:avLst/>
          </a:prstGeom>
        </p:spPr>
      </p:pic>
      <p:pic>
        <p:nvPicPr>
          <p:cNvPr id="6" name="Picture 5">
            <a:extLst>
              <a:ext uri="{FF2B5EF4-FFF2-40B4-BE49-F238E27FC236}">
                <a16:creationId xmlns:a16="http://schemas.microsoft.com/office/drawing/2014/main" id="{322EAD74-B92D-F24D-B062-A8CBA9A54B1F}"/>
              </a:ext>
            </a:extLst>
          </p:cNvPr>
          <p:cNvPicPr>
            <a:picLocks noChangeAspect="1"/>
          </p:cNvPicPr>
          <p:nvPr/>
        </p:nvPicPr>
        <p:blipFill>
          <a:blip r:embed="rId3"/>
          <a:stretch>
            <a:fillRect/>
          </a:stretch>
        </p:blipFill>
        <p:spPr>
          <a:xfrm>
            <a:off x="6286500" y="8719492"/>
            <a:ext cx="5486400" cy="2771467"/>
          </a:xfrm>
          <a:prstGeom prst="rect">
            <a:avLst/>
          </a:prstGeom>
        </p:spPr>
      </p:pic>
    </p:spTree>
    <p:extLst>
      <p:ext uri="{BB962C8B-B14F-4D97-AF65-F5344CB8AC3E}">
        <p14:creationId xmlns:p14="http://schemas.microsoft.com/office/powerpoint/2010/main" val="297298808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014A8-213D-DF47-A4DD-1F64A2104F34}"/>
              </a:ext>
            </a:extLst>
          </p:cNvPr>
          <p:cNvSpPr>
            <a:spLocks noGrp="1"/>
          </p:cNvSpPr>
          <p:nvPr>
            <p:ph type="body" sz="quarter" idx="13"/>
          </p:nvPr>
        </p:nvSpPr>
        <p:spPr/>
        <p:txBody>
          <a:bodyPr/>
          <a:lstStyle/>
          <a:p>
            <a:r>
              <a:rPr lang="en-US" dirty="0"/>
              <a:t>Continued ….</a:t>
            </a:r>
          </a:p>
        </p:txBody>
      </p:sp>
      <p:sp>
        <p:nvSpPr>
          <p:cNvPr id="3" name="Content Placeholder 2">
            <a:extLst>
              <a:ext uri="{FF2B5EF4-FFF2-40B4-BE49-F238E27FC236}">
                <a16:creationId xmlns:a16="http://schemas.microsoft.com/office/drawing/2014/main" id="{1396494B-6C2B-AE45-946C-2122ED73DCF9}"/>
              </a:ext>
            </a:extLst>
          </p:cNvPr>
          <p:cNvSpPr>
            <a:spLocks noGrp="1"/>
          </p:cNvSpPr>
          <p:nvPr>
            <p:ph sz="quarter" idx="15"/>
          </p:nvPr>
        </p:nvSpPr>
        <p:spPr/>
        <p:txBody>
          <a:bodyPr>
            <a:normAutofit/>
          </a:bodyPr>
          <a:lstStyle/>
          <a:p>
            <a:r>
              <a:rPr lang="en-US" sz="3200" dirty="0"/>
              <a:t>When it comes to test-error estimates, LOOCV gives unbiased estimates (</a:t>
            </a:r>
            <a:r>
              <a:rPr lang="en-US" sz="3200" b="1" dirty="0"/>
              <a:t>low bias</a:t>
            </a:r>
            <a:r>
              <a:rPr lang="en-US" sz="3200" dirty="0"/>
              <a:t>). But bias is not the only matter of concern in estimation problems. We should also consider variance.</a:t>
            </a:r>
          </a:p>
          <a:p>
            <a:endParaRPr lang="en-US" sz="3200" dirty="0"/>
          </a:p>
          <a:p>
            <a:r>
              <a:rPr lang="en-US" sz="3200" dirty="0"/>
              <a:t>LOOCV has an extremely </a:t>
            </a:r>
            <a:r>
              <a:rPr lang="en-US" sz="3200" b="1" dirty="0"/>
              <a:t>high variance</a:t>
            </a:r>
            <a:r>
              <a:rPr lang="en-US" sz="3200" dirty="0"/>
              <a:t> because we are averaging the output of n-models which are fitted on an almost identical set of observations, and their outputs are highly positively correlated with each other.</a:t>
            </a:r>
          </a:p>
          <a:p>
            <a:endParaRPr lang="en-US" sz="3200" dirty="0"/>
          </a:p>
          <a:p>
            <a:r>
              <a:rPr lang="en-US" sz="3200" dirty="0"/>
              <a:t>And you can clearly see this is computationally expensive as the model is run ‘n’ times to test every observation in the data. Our next method will tackle this problem and give us a good balance between bias and variance.</a:t>
            </a:r>
          </a:p>
        </p:txBody>
      </p:sp>
      <p:sp>
        <p:nvSpPr>
          <p:cNvPr id="4" name="Slide Number Placeholder 3">
            <a:extLst>
              <a:ext uri="{FF2B5EF4-FFF2-40B4-BE49-F238E27FC236}">
                <a16:creationId xmlns:a16="http://schemas.microsoft.com/office/drawing/2014/main" id="{2B492412-CA39-B34E-9A8A-185CED8BA72A}"/>
              </a:ext>
            </a:extLst>
          </p:cNvPr>
          <p:cNvSpPr>
            <a:spLocks noGrp="1"/>
          </p:cNvSpPr>
          <p:nvPr>
            <p:ph type="sldNum" sz="quarter" idx="16"/>
          </p:nvPr>
        </p:nvSpPr>
        <p:spPr/>
        <p:txBody>
          <a:bodyPr/>
          <a:lstStyle/>
          <a:p>
            <a:pPr algn="l"/>
            <a:fld id="{B7D24F5B-AED0-D34F-A113-67BB1E6F1B85}" type="slidenum">
              <a:rPr lang="en-US" smtClean="0"/>
              <a:pPr algn="l"/>
              <a:t>6</a:t>
            </a:fld>
            <a:endParaRPr lang="en-US" dirty="0"/>
          </a:p>
        </p:txBody>
      </p:sp>
    </p:spTree>
    <p:extLst>
      <p:ext uri="{BB962C8B-B14F-4D97-AF65-F5344CB8AC3E}">
        <p14:creationId xmlns:p14="http://schemas.microsoft.com/office/powerpoint/2010/main" val="304693929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C92EA4-5BA4-6C4F-86A3-7FF4839E5FDF}"/>
              </a:ext>
            </a:extLst>
          </p:cNvPr>
          <p:cNvSpPr>
            <a:spLocks noGrp="1"/>
          </p:cNvSpPr>
          <p:nvPr>
            <p:ph type="body" sz="quarter" idx="13"/>
          </p:nvPr>
        </p:nvSpPr>
        <p:spPr/>
        <p:txBody>
          <a:bodyPr/>
          <a:lstStyle/>
          <a:p>
            <a:r>
              <a:rPr lang="en-US" b="1" dirty="0"/>
              <a:t>3. K-Fold Cross-Validation</a:t>
            </a:r>
            <a:endParaRPr lang="en-US" dirty="0"/>
          </a:p>
          <a:p>
            <a:endParaRPr lang="en-US" dirty="0"/>
          </a:p>
        </p:txBody>
      </p:sp>
      <p:sp>
        <p:nvSpPr>
          <p:cNvPr id="3" name="Content Placeholder 2">
            <a:extLst>
              <a:ext uri="{FF2B5EF4-FFF2-40B4-BE49-F238E27FC236}">
                <a16:creationId xmlns:a16="http://schemas.microsoft.com/office/drawing/2014/main" id="{C5802DFD-D092-D848-883F-D08754718226}"/>
              </a:ext>
            </a:extLst>
          </p:cNvPr>
          <p:cNvSpPr>
            <a:spLocks noGrp="1"/>
          </p:cNvSpPr>
          <p:nvPr>
            <p:ph sz="quarter" idx="15"/>
          </p:nvPr>
        </p:nvSpPr>
        <p:spPr/>
        <p:txBody>
          <a:bodyPr/>
          <a:lstStyle/>
          <a:p>
            <a:r>
              <a:rPr lang="en-US" dirty="0"/>
              <a:t>In this resampling technique, the whole data is divided into k sets of almost equal sizes. The first set is selected as the test set and the model is trained on the remaining k-1 sets. The test error rate is then calculated after fitting the model to the test data.</a:t>
            </a:r>
          </a:p>
          <a:p>
            <a:r>
              <a:rPr lang="en-US" dirty="0"/>
              <a:t>In the second iteration, the 2nd set is selected as a test set and the remaining k-1 sets are used to train the data and the error is calculated. This process continues for all the k sets.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mean of errors from all the iterations is calculated as the CV test error estimate.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0321D50-9A68-5746-8EE1-033ABEBE6E61}"/>
              </a:ext>
            </a:extLst>
          </p:cNvPr>
          <p:cNvSpPr>
            <a:spLocks noGrp="1"/>
          </p:cNvSpPr>
          <p:nvPr>
            <p:ph type="sldNum" sz="quarter" idx="16"/>
          </p:nvPr>
        </p:nvSpPr>
        <p:spPr/>
        <p:txBody>
          <a:bodyPr/>
          <a:lstStyle/>
          <a:p>
            <a:pPr algn="l"/>
            <a:fld id="{B7D24F5B-AED0-D34F-A113-67BB1E6F1B85}" type="slidenum">
              <a:rPr lang="en-US" smtClean="0"/>
              <a:pPr algn="l"/>
              <a:t>7</a:t>
            </a:fld>
            <a:endParaRPr lang="en-US" dirty="0"/>
          </a:p>
        </p:txBody>
      </p:sp>
      <p:pic>
        <p:nvPicPr>
          <p:cNvPr id="5" name="Picture 4">
            <a:extLst>
              <a:ext uri="{FF2B5EF4-FFF2-40B4-BE49-F238E27FC236}">
                <a16:creationId xmlns:a16="http://schemas.microsoft.com/office/drawing/2014/main" id="{A69AA4A8-C48F-7740-8BD9-1DAB19EE5B25}"/>
              </a:ext>
            </a:extLst>
          </p:cNvPr>
          <p:cNvPicPr>
            <a:picLocks noChangeAspect="1"/>
          </p:cNvPicPr>
          <p:nvPr/>
        </p:nvPicPr>
        <p:blipFill>
          <a:blip r:embed="rId2"/>
          <a:stretch>
            <a:fillRect/>
          </a:stretch>
        </p:blipFill>
        <p:spPr>
          <a:xfrm>
            <a:off x="2730500" y="3959860"/>
            <a:ext cx="15161260" cy="6129020"/>
          </a:xfrm>
          <a:prstGeom prst="rect">
            <a:avLst/>
          </a:prstGeom>
        </p:spPr>
      </p:pic>
      <p:pic>
        <p:nvPicPr>
          <p:cNvPr id="6" name="Picture 5">
            <a:extLst>
              <a:ext uri="{FF2B5EF4-FFF2-40B4-BE49-F238E27FC236}">
                <a16:creationId xmlns:a16="http://schemas.microsoft.com/office/drawing/2014/main" id="{BF5E5B55-3490-6947-A8E2-FB284A9AFD32}"/>
              </a:ext>
            </a:extLst>
          </p:cNvPr>
          <p:cNvPicPr>
            <a:picLocks noChangeAspect="1"/>
          </p:cNvPicPr>
          <p:nvPr/>
        </p:nvPicPr>
        <p:blipFill>
          <a:blip r:embed="rId3"/>
          <a:stretch>
            <a:fillRect/>
          </a:stretch>
        </p:blipFill>
        <p:spPr>
          <a:xfrm>
            <a:off x="3543300" y="10805800"/>
            <a:ext cx="5021580" cy="2160573"/>
          </a:xfrm>
          <a:prstGeom prst="rect">
            <a:avLst/>
          </a:prstGeom>
        </p:spPr>
      </p:pic>
    </p:spTree>
    <p:extLst>
      <p:ext uri="{BB962C8B-B14F-4D97-AF65-F5344CB8AC3E}">
        <p14:creationId xmlns:p14="http://schemas.microsoft.com/office/powerpoint/2010/main" val="358283212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5EE18-0187-7E41-9359-DA06B231F3BF}"/>
              </a:ext>
            </a:extLst>
          </p:cNvPr>
          <p:cNvSpPr>
            <a:spLocks noGrp="1"/>
          </p:cNvSpPr>
          <p:nvPr>
            <p:ph type="body" sz="quarter" idx="13"/>
          </p:nvPr>
        </p:nvSpPr>
        <p:spPr/>
        <p:txBody>
          <a:bodyPr/>
          <a:lstStyle/>
          <a:p>
            <a:r>
              <a:rPr lang="en-US" dirty="0"/>
              <a:t>Continued …</a:t>
            </a:r>
          </a:p>
        </p:txBody>
      </p:sp>
      <p:sp>
        <p:nvSpPr>
          <p:cNvPr id="3" name="Content Placeholder 2">
            <a:extLst>
              <a:ext uri="{FF2B5EF4-FFF2-40B4-BE49-F238E27FC236}">
                <a16:creationId xmlns:a16="http://schemas.microsoft.com/office/drawing/2014/main" id="{017BDF2F-6340-D347-8C58-95B21EDDBCE0}"/>
              </a:ext>
            </a:extLst>
          </p:cNvPr>
          <p:cNvSpPr>
            <a:spLocks noGrp="1"/>
          </p:cNvSpPr>
          <p:nvPr>
            <p:ph sz="quarter" idx="15"/>
          </p:nvPr>
        </p:nvSpPr>
        <p:spPr/>
        <p:txBody>
          <a:bodyPr/>
          <a:lstStyle/>
          <a:p>
            <a:r>
              <a:rPr lang="en-US" dirty="0"/>
              <a:t>In K-Fold CV, the no of folds k is less than the number of observations in the data (k&lt;n) and we are averaging the outputs of k fitted models that are somewhat less correlated with each other since the overlap between the training sets in each model is smaller. This leads to </a:t>
            </a:r>
            <a:r>
              <a:rPr lang="en-US" b="1" dirty="0"/>
              <a:t>low variance</a:t>
            </a:r>
            <a:r>
              <a:rPr lang="en-US" dirty="0"/>
              <a:t> then LOOCV.</a:t>
            </a:r>
          </a:p>
          <a:p>
            <a:endParaRPr lang="en-US" dirty="0"/>
          </a:p>
          <a:p>
            <a:r>
              <a:rPr lang="en-US" dirty="0"/>
              <a:t>The best part about this method is each data point gets to be in the test set exactly once and gets to be part of the training set k-1 times. As the number of folds k increases, the variance also decreases (low variance). This method leads to </a:t>
            </a:r>
            <a:r>
              <a:rPr lang="en-US" b="1" dirty="0"/>
              <a:t>intermediate bias</a:t>
            </a:r>
            <a:r>
              <a:rPr lang="en-US" dirty="0"/>
              <a:t> because each training set contains fewer observations (k-1)n/k than the Leave One Out method but more than the Hold Out method.</a:t>
            </a:r>
          </a:p>
          <a:p>
            <a:endParaRPr lang="en-US" dirty="0"/>
          </a:p>
          <a:p>
            <a:r>
              <a:rPr lang="en-US" dirty="0"/>
              <a:t>Typically, K-fold Cross Validation is performed using k=5 or k=10 as these values have been empirically shown to yield test error estimates that neither have high bias nor high variance.</a:t>
            </a:r>
          </a:p>
          <a:p>
            <a:endParaRPr lang="en-US" dirty="0"/>
          </a:p>
          <a:p>
            <a:r>
              <a:rPr lang="en-US" dirty="0"/>
              <a:t>The major disadvantage of this method is that the model has to be run from scratch k-times and is computationally expensive than the Hold Out method but better than the Leave One Out method.</a:t>
            </a:r>
          </a:p>
          <a:p>
            <a:endParaRPr lang="en-US" dirty="0"/>
          </a:p>
          <a:p>
            <a:endParaRPr lang="en-US" dirty="0"/>
          </a:p>
        </p:txBody>
      </p:sp>
      <p:sp>
        <p:nvSpPr>
          <p:cNvPr id="4" name="Slide Number Placeholder 3">
            <a:extLst>
              <a:ext uri="{FF2B5EF4-FFF2-40B4-BE49-F238E27FC236}">
                <a16:creationId xmlns:a16="http://schemas.microsoft.com/office/drawing/2014/main" id="{44E65933-28EC-DC49-9091-8B3662DAA213}"/>
              </a:ext>
            </a:extLst>
          </p:cNvPr>
          <p:cNvSpPr>
            <a:spLocks noGrp="1"/>
          </p:cNvSpPr>
          <p:nvPr>
            <p:ph type="sldNum" sz="quarter" idx="16"/>
          </p:nvPr>
        </p:nvSpPr>
        <p:spPr/>
        <p:txBody>
          <a:bodyPr/>
          <a:lstStyle/>
          <a:p>
            <a:pPr algn="l"/>
            <a:fld id="{B7D24F5B-AED0-D34F-A113-67BB1E6F1B85}" type="slidenum">
              <a:rPr lang="en-US" smtClean="0"/>
              <a:pPr algn="l"/>
              <a:t>8</a:t>
            </a:fld>
            <a:endParaRPr lang="en-US" dirty="0"/>
          </a:p>
        </p:txBody>
      </p:sp>
    </p:spTree>
    <p:extLst>
      <p:ext uri="{BB962C8B-B14F-4D97-AF65-F5344CB8AC3E}">
        <p14:creationId xmlns:p14="http://schemas.microsoft.com/office/powerpoint/2010/main" val="2462322048"/>
      </p:ext>
    </p:extLst>
  </p:cSld>
  <p:clrMapOvr>
    <a:masterClrMapping/>
  </p:clrMapOvr>
  <p:transition spd="med"/>
</p:sld>
</file>

<file path=ppt/theme/theme1.xml><?xml version="1.0" encoding="utf-8"?>
<a:theme xmlns:a="http://schemas.openxmlformats.org/drawingml/2006/main" name="2_White">
  <a:themeElements>
    <a:clrScheme name="d3VIEW">
      <a:dk1>
        <a:srgbClr val="656363"/>
      </a:dk1>
      <a:lt1>
        <a:srgbClr val="02B6FF"/>
      </a:lt1>
      <a:dk2>
        <a:srgbClr val="7F7F7F"/>
      </a:dk2>
      <a:lt2>
        <a:srgbClr val="C1C1C1"/>
      </a:lt2>
      <a:accent1>
        <a:srgbClr val="02B6FF"/>
      </a:accent1>
      <a:accent2>
        <a:srgbClr val="FFAA00"/>
      </a:accent2>
      <a:accent3>
        <a:srgbClr val="CBCCCE"/>
      </a:accent3>
      <a:accent4>
        <a:srgbClr val="62C7FB"/>
      </a:accent4>
      <a:accent5>
        <a:srgbClr val="656363"/>
      </a:accent5>
      <a:accent6>
        <a:srgbClr val="AC7BFF"/>
      </a:accent6>
      <a:hlink>
        <a:srgbClr val="02B6FF"/>
      </a:hlink>
      <a:folHlink>
        <a:srgbClr val="656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7B6B8"/>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rgbClr val="64646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t">
        <a:spAutoFit/>
      </a:bodyPr>
      <a:lstStyle>
        <a:defPPr marL="0" marR="0" indent="0" algn="l" defTabSz="821531" rtl="0" fontAlgn="auto" latinLnBrk="0" hangingPunct="0">
          <a:lnSpc>
            <a:spcPct val="100000"/>
          </a:lnSpc>
          <a:spcBef>
            <a:spcPts val="0"/>
          </a:spcBef>
          <a:spcAft>
            <a:spcPts val="0"/>
          </a:spcAft>
          <a:buClrTx/>
          <a:buSzTx/>
          <a:buFontTx/>
          <a:buNone/>
          <a:tabLst/>
          <a:defRPr kumimoji="0" b="0" i="0" u="none" strike="noStrike" cap="none" spc="28" normalizeH="0" baseline="0" dirty="0" err="1" smtClean="0">
            <a:ln>
              <a:noFill/>
            </a:ln>
            <a:solidFill>
              <a:schemeClr val="tx1">
                <a:lumMod val="75000"/>
              </a:schemeClr>
            </a:solidFill>
            <a:effectLst/>
            <a:uFillTx/>
            <a:latin typeface="+mn-lt"/>
            <a:ea typeface="+mn-ea"/>
            <a:cs typeface="+mn-cs"/>
            <a:sym typeface="Calibri"/>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7B6B8"/>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rgbClr val="64646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800" b="0" i="0" u="none" strike="noStrike" cap="none" spc="28" normalizeH="0" baseline="0">
            <a:ln>
              <a:noFill/>
            </a:ln>
            <a:solidFill>
              <a:srgbClr val="646463"/>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1628</TotalTime>
  <Words>1904</Words>
  <Application>Microsoft Office PowerPoint</Application>
  <PresentationFormat>Custom</PresentationFormat>
  <Paragraphs>174</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Helvetica Neue</vt:lpstr>
      <vt:lpstr>Helvetica Neue Medium</vt:lpstr>
      <vt:lpstr>2_White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Kyle Schueller</cp:lastModifiedBy>
  <cp:revision>93</cp:revision>
  <dcterms:modified xsi:type="dcterms:W3CDTF">2022-07-06T21:24:19Z</dcterms:modified>
</cp:coreProperties>
</file>